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5F7DD-026C-BAFF-FBF4-04C1BECD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811780-27DB-C3EA-D476-EC9333684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C5BEC-2CCB-1D8A-EDE6-19014D48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8FCF-B2CC-1346-9986-A4C8C8F5F0C9}" type="datetimeFigureOut">
              <a:rPr kumimoji="1" lang="zh-CN" altLang="en-US" smtClean="0"/>
              <a:t>2023/3/1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CF189-421D-D8EB-BD7C-9720E9E3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3252D-AB5E-E4DE-4792-08FBA871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13EE-33CD-C248-885D-81CE6298D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35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540A1-A5F6-EF8A-9410-A25C0C05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F792FF-07AF-1030-1849-6375EE286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1E066-E169-9DB4-3686-302E5E0C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8FCF-B2CC-1346-9986-A4C8C8F5F0C9}" type="datetimeFigureOut">
              <a:rPr kumimoji="1" lang="zh-CN" altLang="en-US" smtClean="0"/>
              <a:t>2023/3/1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BA506-9F58-046B-A7F3-FD67539D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5DEA0-F1B0-1973-891B-580BDCEB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13EE-33CD-C248-885D-81CE6298D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46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C91289-9F93-60EA-7775-0F7D0E131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AA5BD-45C8-DBE7-FC0F-B70D2FF9A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3321A-ED8F-3D9A-2AA1-C89535D9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8FCF-B2CC-1346-9986-A4C8C8F5F0C9}" type="datetimeFigureOut">
              <a:rPr kumimoji="1" lang="zh-CN" altLang="en-US" smtClean="0"/>
              <a:t>2023/3/1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2357B-27F0-0E38-C27F-A0FAD221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A51F8-F86F-F96D-96E0-757D7DE1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13EE-33CD-C248-885D-81CE6298D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82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9ECD7-8267-CEA0-9916-DFC4423C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6BB87-B561-B310-1513-749BF920A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FF32C-277B-4F07-0FE1-FB5BFF14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8FCF-B2CC-1346-9986-A4C8C8F5F0C9}" type="datetimeFigureOut">
              <a:rPr kumimoji="1" lang="zh-CN" altLang="en-US" smtClean="0"/>
              <a:t>2023/3/1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ED69F-3B6F-27F6-5C15-895AAA42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CA223-9B2A-D4B7-5F46-458FBEA1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13EE-33CD-C248-885D-81CE6298D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70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8BF53-A70C-9D79-F003-98547068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B0AA1-BD55-5A6D-1367-057C9D5C5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3F8EC-A756-185F-7FBF-7331A465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8FCF-B2CC-1346-9986-A4C8C8F5F0C9}" type="datetimeFigureOut">
              <a:rPr kumimoji="1" lang="zh-CN" altLang="en-US" smtClean="0"/>
              <a:t>2023/3/1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55B20-E08F-654D-3E45-0E88F136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49621-E90C-9788-45D1-A1C5F307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13EE-33CD-C248-885D-81CE6298D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85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36A1F-7AC0-491D-202D-1841AE87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7C5E9-D038-A3B3-51A1-2635169E7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EF99F-D98C-3D7B-5E94-A757C30D7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86B2E-259F-2184-6D4F-63F96C6C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8FCF-B2CC-1346-9986-A4C8C8F5F0C9}" type="datetimeFigureOut">
              <a:rPr kumimoji="1" lang="zh-CN" altLang="en-US" smtClean="0"/>
              <a:t>2023/3/1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6EA8F-7213-6BBB-1FA5-4AE5C05A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66A53-D7CD-1E29-CAE0-DE1E13FB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13EE-33CD-C248-885D-81CE6298D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49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D17FC-578A-A6BB-687F-5A90F8F7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0707B-B2FF-5C3D-9CA9-55E39EEB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8895BC-C856-DD66-3E4A-F25BC83FB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A6C98F-41A9-71F4-6AD6-336F850EA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CBB546-3DEA-80C4-2092-E1AF36C55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3368E1-ADDC-B3D4-B0F3-AEC104D1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8FCF-B2CC-1346-9986-A4C8C8F5F0C9}" type="datetimeFigureOut">
              <a:rPr kumimoji="1" lang="zh-CN" altLang="en-US" smtClean="0"/>
              <a:t>2023/3/1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2A43B0-78D9-5651-7904-B37E51CA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EBE6CB-D77E-A350-AEDF-B57A2DA8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13EE-33CD-C248-885D-81CE6298D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95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F7548-8BD2-4D38-A856-31D4C880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7642DA-60A9-1DB3-2200-9DCF23D9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8FCF-B2CC-1346-9986-A4C8C8F5F0C9}" type="datetimeFigureOut">
              <a:rPr kumimoji="1" lang="zh-CN" altLang="en-US" smtClean="0"/>
              <a:t>2023/3/1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44D9F1-C4BC-65FC-A480-66D53BB5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9236D2-75D4-8AA1-19A8-C91F10AD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13EE-33CD-C248-885D-81CE6298D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40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C05568-654A-181F-FBDF-A66A0DB5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8FCF-B2CC-1346-9986-A4C8C8F5F0C9}" type="datetimeFigureOut">
              <a:rPr kumimoji="1" lang="zh-CN" altLang="en-US" smtClean="0"/>
              <a:t>2023/3/1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28E34B-F771-3B0E-F97D-F6CB5D28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9FA095-88A0-0892-E2D5-6D4775D1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13EE-33CD-C248-885D-81CE6298D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23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B83A5-B44B-E2B2-3095-48505839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161E0-47B0-12CA-23E6-823ED4FD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032886-10FF-7E01-9639-01C743AE3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48820-4510-4701-FC99-5054254A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8FCF-B2CC-1346-9986-A4C8C8F5F0C9}" type="datetimeFigureOut">
              <a:rPr kumimoji="1" lang="zh-CN" altLang="en-US" smtClean="0"/>
              <a:t>2023/3/1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39593-E2F2-D747-A244-9FADB0E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4DA38-F766-9D73-3AE4-F0CBAA96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13EE-33CD-C248-885D-81CE6298D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82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1FF36-6982-773B-0B41-8F247266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79843-4182-B000-E549-BB690EFE8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5B3B8-675B-ECD0-6A2D-26CB8127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57AD1-9397-580D-A057-F6D36262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8FCF-B2CC-1346-9986-A4C8C8F5F0C9}" type="datetimeFigureOut">
              <a:rPr kumimoji="1" lang="zh-CN" altLang="en-US" smtClean="0"/>
              <a:t>2023/3/1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693CF6-B184-C870-A36D-62135705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37415-C30D-B886-C223-F045B081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13EE-33CD-C248-885D-81CE6298D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1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2DCD99-ED9F-9A37-1B7A-D8F796F0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61CB5-27B5-960D-603E-5AD19060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9776A-2D4B-ED1E-2FBE-E8283F606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58FCF-B2CC-1346-9986-A4C8C8F5F0C9}" type="datetimeFigureOut">
              <a:rPr kumimoji="1" lang="zh-CN" altLang="en-US" smtClean="0"/>
              <a:t>2023/3/1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74AF7-2535-6813-8B57-06C18D803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2D813-E869-34DA-020E-1ED76F09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913EE-33CD-C248-885D-81CE6298D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940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91C044FA-E583-727B-CCB0-E0F555A44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36"/>
          <a:stretch/>
        </p:blipFill>
        <p:spPr bwMode="auto">
          <a:xfrm>
            <a:off x="683568" y="888062"/>
            <a:ext cx="1972083" cy="233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7AB4A605-56EA-A084-356A-30550D77E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547" y="3116203"/>
            <a:ext cx="28183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“OO-Styled” class</a:t>
            </a:r>
          </a:p>
          <a:p>
            <a:pPr algn="ctr" eaLnBrk="1" hangingPunct="1"/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(with attribute and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method)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8B9416E-0522-D148-F321-17D3F64E6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635" y="3153895"/>
            <a:ext cx="26642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“Service-Styled” class (without attribute)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E881B1A-3B04-3465-9A4C-50EB27D10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1409" y="3118336"/>
            <a:ext cx="26642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Service contract with service capabilities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302C5C0D-EBCA-52A7-0B4C-529DE83B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28" y="892295"/>
            <a:ext cx="1813758" cy="22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0137D4CD-B4B3-5B07-FCE8-E6FC4A215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44"/>
          <a:stretch/>
        </p:blipFill>
        <p:spPr bwMode="auto">
          <a:xfrm>
            <a:off x="8696528" y="817318"/>
            <a:ext cx="2449177" cy="233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1BB2649D-DCEA-6FD6-D822-516A74973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4" r="39089"/>
          <a:stretch/>
        </p:blipFill>
        <p:spPr bwMode="auto">
          <a:xfrm>
            <a:off x="3621932" y="888062"/>
            <a:ext cx="1983702" cy="233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7">
            <a:extLst>
              <a:ext uri="{FF2B5EF4-FFF2-40B4-BE49-F238E27FC236}">
                <a16:creationId xmlns:a16="http://schemas.microsoft.com/office/drawing/2014/main" id="{3CA35F06-254A-31D6-9562-9CD7F34C8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521" y="3153895"/>
            <a:ext cx="26642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39246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2023-03-01T02:46:46Z</dcterms:created>
  <dcterms:modified xsi:type="dcterms:W3CDTF">2023-03-01T02:50:13Z</dcterms:modified>
</cp:coreProperties>
</file>