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063B-D4EF-1B32-1472-16B66247D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498BE-5088-9AFF-3EB1-CE69FD2D3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AB70A-2342-67BD-CA4E-423CEAEB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FEE7B-4CE9-A605-179E-76F8B7CE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B986C-EA01-4245-5AD6-C4CAAEA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5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450A-88A8-504A-DD41-37EE82C4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6B133-0A7B-24C3-5D13-2B6020B5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469D2-6AB4-500C-122A-8A75C9C0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78B1D-6E63-0750-C86F-43DA1BD0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31BC6-AF7F-C527-B496-6B321440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5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4FD804-B444-3114-CDDA-C06BC13E1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F9C89-24F3-A8EF-BAD5-4F91F8E6E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27729-0F4D-760F-58C4-55E78E8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488F3-7228-8782-ECD4-ADB40300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A65B9-9108-0903-7932-ECE06C39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1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F68F-BC41-43BA-4C5E-C5669A1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A08E2-B62F-1CBF-F956-D17FF5DA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8600A-FB7B-9889-46EB-493EF336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8BE54-F8B9-7064-BBC5-5FD1A4FC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E2030-1175-2E50-7D50-4B00E496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2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5DE3B-64DB-5DBB-C813-3FE2EDFF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67B29-77F7-D384-5134-E363A097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D8397-267B-104F-0371-5F178EF2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3545-7B73-B393-8CE3-C02A9D36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FAC77-22C0-1ABE-5714-C6918532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58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4D676-3434-90A8-3418-C45B6EE8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D2ED9-99DD-6243-B6ED-D8F4DA233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D969F-B937-0850-3DE7-BD52F72C1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06298-F676-C5EC-5787-8F6E6231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D8348-89E2-FA22-13CC-FFCF1D8A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61BA0-25B0-AC11-A145-5EDE594B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34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F777-8F15-9942-0258-33B4F919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D1C40-CF44-E92B-2E94-92CF3F6D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CB75D-0332-5BC8-69B5-3517E2EE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A1978F-F567-F1DC-3E84-0C4696B6E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2222E-D17C-798F-9B2A-62836A6A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551C4C-E3E6-4373-5B74-43161D1E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5EFE1-835A-8A41-4BE4-3AF8F570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532173-8F7D-F939-D2FA-D03086E6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87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1B9B-67FC-9EB2-D3CB-8AFE5D4B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98ECA3-8502-29FB-C228-04B4B42A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3BA98-F4DA-F99D-17F2-233BD8F4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9F7ED-FA7A-8589-460B-49E72D4B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5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096C46-5817-2701-7DF9-F7C934AB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E06433-BBCF-0ADA-B6DE-D2153CFF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6C514-B4B9-BE06-39B7-2E8CDADD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67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E3111-36C7-E3A0-8B34-96D92154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58C3F-D763-B69A-B35A-999EB2A3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A43C0-4442-5839-FDC2-1C9A2AF98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6336F-1589-B4CC-31AC-E1F1B402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06A8A-DC56-35CD-C7BA-F02FDB84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0BC19-1759-6EAC-1DDA-8A07F75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4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1938-1989-6DC8-3D11-043E18B7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A49AC-D03C-E6DE-9D24-9A92E4A5D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0B247-C727-1F2A-9F4F-59FB5F63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41754-8D0A-1943-16C9-F2D6EA63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770C2-9AE7-7E3F-601B-2F3D285D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C3FE0-E936-54D0-06E1-A7267FE4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5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5E3D0-FADA-40BF-EAFD-A8C093F2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4A0BB-5DB8-9D30-7589-3A690E43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4B9D3-1064-E5EC-09BD-DC2D0861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510E-52C9-8A4C-88A5-EEE4E9EFBA9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026EA-196D-324A-40F9-327573EF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6C489-43FA-C782-384D-9E1602E07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98A5-F67B-9D42-AB59-EA8B7EA96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48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95A48AC-194B-5821-6176-C6E642499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8658834" cy="2031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wsdl:portType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ProductPrice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</a:t>
            </a:r>
            <a:r>
              <a:rPr lang="en-US" altLang="zh-CN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wsrp:resourceProperties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tns:SampleStatefulResource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getPrice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wsdl:portType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wsdl:definations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A76BDB9-2B2B-FFB3-62F0-AD0024C22A72}"/>
              </a:ext>
            </a:extLst>
          </p:cNvPr>
          <p:cNvCxnSpPr>
            <a:cxnSpLocks/>
          </p:cNvCxnSpPr>
          <p:nvPr/>
        </p:nvCxnSpPr>
        <p:spPr>
          <a:xfrm flipV="1">
            <a:off x="6682902" y="2266544"/>
            <a:ext cx="0" cy="807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4BC2C28-40DB-A93D-767A-A87478881590}"/>
              </a:ext>
            </a:extLst>
          </p:cNvPr>
          <p:cNvSpPr txBox="1"/>
          <p:nvPr/>
        </p:nvSpPr>
        <p:spPr>
          <a:xfrm>
            <a:off x="4786008" y="3073940"/>
            <a:ext cx="40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将</a:t>
            </a:r>
            <a:r>
              <a:rPr kumimoji="1"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WS-Resource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属性与接口进行关联</a:t>
            </a:r>
          </a:p>
        </p:txBody>
      </p:sp>
    </p:spTree>
    <p:extLst>
      <p:ext uri="{BB962C8B-B14F-4D97-AF65-F5344CB8AC3E}">
        <p14:creationId xmlns:p14="http://schemas.microsoft.com/office/powerpoint/2010/main" val="190963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2023-03-26T08:19:23Z</dcterms:created>
  <dcterms:modified xsi:type="dcterms:W3CDTF">2023-03-26T08:22:16Z</dcterms:modified>
</cp:coreProperties>
</file>