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9CE8-DE98-0AC7-892C-EC6532AE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10BE4F-FD3A-869A-8B5A-F1EE0B272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24471-712B-493B-6AF3-6D65282B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6D6DA-1310-695D-966F-AC961FFE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E39CF-3FD4-4683-6E06-68B4DED5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17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11EC1-F2BF-AF55-21D5-918D494F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E83C3-B432-D6BB-7AC0-C7E36CA1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5745C-52F9-6853-7088-8CF09239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ABE72-D487-CD09-E948-D4F539D0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B1FD7-FD15-BC67-8514-E18BE6E3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74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E8D25-3D0B-818D-0367-E658CA9CB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7B1E58-BF25-3850-7CD7-5D2F43D2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E586-A883-FD48-1910-EA90588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E91BA-8FAC-8096-48B8-F119FDE3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1D4A4-66A0-63B0-E7CC-559801F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51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853A6-5B4C-A024-201C-9FD6FEEC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2472A-4BF7-209E-C58F-6ABF9177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A8229-D161-2658-5020-6E3B34F1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6644D-D7C3-BC9E-8125-BDCD20DF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008C2-8E07-66EB-8732-26109AE8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7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C47FE-BAF7-AA90-851C-32074652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FDB30-6A40-EA70-B00F-77291FCA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4ABBA-C587-0EA8-D23D-166E07D6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3F27-128A-DC9D-2ACC-EFA9E339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A82C7-3410-73ED-206E-BE5198A8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7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98F35-9B92-D280-E3ED-9A6CB68D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192AA-FCBB-539B-3821-40BB30C16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71877F-2405-1FFE-D435-01D50AF9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5B132-D1AF-C485-4990-841534B1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47957-7B48-6FA9-02E4-F5708ACF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D7E93-12CA-4088-EC4B-54D5252B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4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AAB5-5171-65AC-F06F-DD62BFD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02A10-BBC2-5302-C334-C092F43B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83272-2771-613F-17AD-E9062B84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CE7AD-07F8-D42C-F404-57ED2251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2F4E2-FFCB-D5C6-5C3C-405A204BC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324FE-A7C0-D5F8-7ABA-27C449AA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746ED-BDAC-F2EA-C3C2-8AB6BA1A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50673E-2EEB-60CC-CB6F-C42DF700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58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222CD-4AE1-3684-0A12-717A94AC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08D2C3-569C-7CF2-6593-E9941473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DA891-434F-11E4-74F6-103A3AE9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11435-BAF2-643C-ECFE-21BBCE78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8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D9FF9A-CB4B-59EA-5BF6-49F73BA1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43696-B897-1F1C-00DD-09EF1FF3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9AFF3-0058-66EE-8A33-ACCE8251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6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F7FFB-1C25-ADDC-CFED-D8C59DF1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B2E6B-02B4-1826-81C9-6CC9427A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B8E52-568E-ADEF-0768-9D725DE8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5C6F4-66AD-1AB9-FB99-D55B680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7686D-E799-9EC6-E58B-11B229A1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7007B-A4E0-6253-800B-08885681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0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4532-B12D-DFFE-4187-88AFC462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50639-63C8-E944-502A-4DFFF0E4A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58EC7-5E4A-23A7-637A-AC4A7660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7F0EC-FD95-8BE1-01D9-823CD5C8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02400-D6B9-11B4-022D-5BCE1C19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D6832-002E-8FBF-B619-3E409113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28B906-1FC1-AF12-5118-3F8CB16D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12066-D613-8E63-B497-8CC028C0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B9375-11A5-431B-9A99-F794C5EFF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A98F-E323-3144-93AB-7A8F54870A9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6AC2F-A643-66E5-26A9-7B24218F0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B4A44-066C-BE72-94A1-4241D0DF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50DC-DDFC-2B4B-ABB4-2E9B87FD14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6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3E053503-963F-729C-D654-5DBBD56E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458" y="1193071"/>
            <a:ext cx="9425602" cy="36933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uuid:49662926-f4a5-4ba5-b8d0-32ab388dadda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StockQuoteSoapBinding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overviewDoc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overviewURL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http://location/sample.wsdl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overviewURL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overviewDoc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uuid:c1acf26d-9672-4404-9d70-39b756e62ab4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uddi-org:types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wsdlSpec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可以包含其他分类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8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2023-03-25T11:49:55Z</dcterms:created>
  <dcterms:modified xsi:type="dcterms:W3CDTF">2023-03-25T11:50:36Z</dcterms:modified>
</cp:coreProperties>
</file>