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BE86B-C790-B1EA-AEB9-4B2099D61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7F35E8-3E50-26DE-CC00-C86755B5D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FC490-B7F0-1829-DD58-AF1CA6C2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A9E8-EA77-BB43-9B4E-40EAEEDC20DF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76BD6-ECEC-A3C1-24D6-3B952B9E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F2F886-6462-F878-2140-CADEBAF2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8C798-D7E1-8049-822A-39880D702B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03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AF2C4-0942-D669-F7E1-8F7C76F1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19838F-B260-3794-A71F-4DED27C6E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5A211B-E395-F421-644C-C86AD0B35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A9E8-EA77-BB43-9B4E-40EAEEDC20DF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B8CA2-CEB5-7FA3-0E9A-760162D1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7A7B9-E96F-70A9-6C98-C296D734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8C798-D7E1-8049-822A-39880D702B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736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5958D9-E46D-3A36-65CB-C1676D7AC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5E5725-F868-729A-0C55-6E4BD37BB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5F60B-D6DA-40C7-2F17-070EF1A8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A9E8-EA77-BB43-9B4E-40EAEEDC20DF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1BFDC-8BB2-71E0-614B-2ED561C0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BA02B-6641-8313-28FB-BA9E125C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8C798-D7E1-8049-822A-39880D702B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65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42398-1903-B50B-E145-66FCD1C3D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B433CE-E9C4-5692-6359-13BCBCDDE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5E565-E8A2-B89F-6687-BEC2A872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A9E8-EA77-BB43-9B4E-40EAEEDC20DF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A4990-CC85-EBA8-9687-6679D562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AAE7B-172D-E1CE-7538-D83118AA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8C798-D7E1-8049-822A-39880D702B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942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8BB68-A83A-76B3-92F1-22B06C786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8B821B-604B-E584-7B0B-3099E1837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B21E0-3BFB-1A93-7DA5-448C733B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A9E8-EA77-BB43-9B4E-40EAEEDC20DF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1A51E-DE71-7B7D-509E-A4E7468F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849FD-635C-5ECC-C546-353E70DC4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8C798-D7E1-8049-822A-39880D702B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86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E4AF5-4F67-4942-248A-55F697C7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C09AB-38F4-B5EE-DD32-59C6505C2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04D680-E959-E51D-E808-76982C1AD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76CA38-9C4A-9BF7-AF58-1BEA8AFE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A9E8-EA77-BB43-9B4E-40EAEEDC20DF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89C10E-35BC-7D76-E75B-541C8E28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96E301-521B-4BC5-32CC-BED5E92F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8C798-D7E1-8049-822A-39880D702B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52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BD055-4C10-07B3-F377-1E8C9175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C56007-A914-8DA3-D5B4-44494E04F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287B58-6C72-7FD5-A8D3-4B0548F59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CF1357-9767-B0FB-EEDB-8F33A87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5BDDC3-5A5B-3A60-F8F8-30607D65B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24D1EF-BE7A-6992-F693-6F2FFD0CC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A9E8-EA77-BB43-9B4E-40EAEEDC20DF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A9C4AA-4BEA-F21B-9C4D-C28378A3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F30438-39C6-C58B-B88B-71D80C9E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8C798-D7E1-8049-822A-39880D702B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39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3CE26-09BC-E8EA-6BA8-8C26B794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364E85-5AEF-D9D7-F311-0A98B076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A9E8-EA77-BB43-9B4E-40EAEEDC20DF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2A0CB2-03D4-D2E5-D710-BF0DB7DB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630160-9548-46CB-A2BC-0F42329D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8C798-D7E1-8049-822A-39880D702B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683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3F981F-F373-35CD-3847-778A3123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A9E8-EA77-BB43-9B4E-40EAEEDC20DF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E9A742-83FE-6477-A574-888139A6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CDD1E7-0A66-EE7C-8F92-C2C26AC0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8C798-D7E1-8049-822A-39880D702B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706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2DC7C-3C0D-CADE-575D-36F2256B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5F2372-21FF-80A6-AF24-23347F07C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F47285-6134-891D-3385-F04D73B26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8F69CC-117D-3930-0C67-AC50F7B8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A9E8-EA77-BB43-9B4E-40EAEEDC20DF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435912-8AC6-5F4A-DBA2-9F114440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AE5D62-832F-1D8A-94AE-602E3E7D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8C798-D7E1-8049-822A-39880D702B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49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8FE3A-0855-9C2D-9F17-E49D2405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60F4D3-C3B3-A3CB-9357-B485DD106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B7954E-A85F-C978-E958-7C5DA6A8D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E01D0D-0018-3549-2199-F1CCD5B0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A9E8-EA77-BB43-9B4E-40EAEEDC20DF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1A4B8-F144-6085-3377-5AE30659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B94882-02E6-E5FB-B148-C3945AA8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8C798-D7E1-8049-822A-39880D702B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576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F2137F-315B-B01C-23B9-DF4E1210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DCE6FD-2124-1020-7ACF-20635C7E8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4046C-70B8-E978-C9A7-1B1C098DE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6A9E8-EA77-BB43-9B4E-40EAEEDC20DF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8C82B-BA88-78E2-98BE-A7F70ADCC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161D90-A3D8-CCA2-1570-9F9CE94FD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8C798-D7E1-8049-822A-39880D702B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459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21085DF2-411B-E4E7-5248-37B40857E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583" y="2101774"/>
            <a:ext cx="7148865" cy="280076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&lt;?xml version="1.0" encoding="utf-8" ?&gt;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description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……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……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documentation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This document describes the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GreatH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Web service. Additional 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application-level requirements for use of this service – 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beyond what WSDL 2.0 is able to describe -- are available at 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http://greath.example.com/2004/reservation-documentation.html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documentation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……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description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655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</Words>
  <Application>Microsoft Macintosh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CMU Typewriter Text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2023-03-22T13:22:25Z</dcterms:created>
  <dcterms:modified xsi:type="dcterms:W3CDTF">2023-03-22T13:23:30Z</dcterms:modified>
</cp:coreProperties>
</file>