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3D7F6-0257-D127-9C8E-3648B8696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09DC7A-F5E6-3D41-F899-A233CD972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B4B301-FA52-5FA2-144F-2684401F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7138-4BFB-154D-B5A3-30912B3B2CC2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7B295-BD51-8D61-1BB1-3FD34109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66E221-266A-9DE7-6A52-FF9E4B0F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C039-29E5-EF4F-926B-993D273E75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83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BF301-9B82-817C-96F7-23875A26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7A2AF7-B527-7829-C544-748FCB52B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D2C2D6-C83D-6A7B-2319-BDBEA597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7138-4BFB-154D-B5A3-30912B3B2CC2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6B020D-7A02-EABE-72D7-DCA01157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BD592E-105F-D96F-79AF-C64BB010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C039-29E5-EF4F-926B-993D273E75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28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B2821E-46D9-0854-0B63-4C2BE8C24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C21102-2957-3AC9-FDE0-1CDABEC9A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36F6C0-D5F4-8CB0-F326-FF0C6BF4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7138-4BFB-154D-B5A3-30912B3B2CC2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527F47-0B09-AEA5-D983-4555DEAB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1FBA2F-DE49-07A4-59DE-0944FD58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C039-29E5-EF4F-926B-993D273E75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156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BF4A0-51FC-F30E-87ED-03155C72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DE066-7349-26CC-D754-549172061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A351D-08A2-BA94-7FD0-E14BFD9F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7138-4BFB-154D-B5A3-30912B3B2CC2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3A1E2-54F5-DFC1-CB94-142B4488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A8BEE-3BA9-59F5-EE68-C73F1DB1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C039-29E5-EF4F-926B-993D273E75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151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9F558-6CF4-9000-EB38-A5936922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B1102A-85AA-9112-9CB4-E251EF390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73B4E-B0BA-FCA2-19C0-519CABB0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7138-4BFB-154D-B5A3-30912B3B2CC2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FD0E8-22CB-7ACE-CD19-7FF2B365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69058A-0AB1-97F1-A8BD-6BB4E1C8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C039-29E5-EF4F-926B-993D273E75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678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1E203-37F3-6461-0BFE-632C2F22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CAB147-F138-58C7-B778-223EAF33F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FF1849-9FA8-4C01-25BA-CACA934FA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48CAC6-C4F3-BE5C-C3DF-82664DCA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7138-4BFB-154D-B5A3-30912B3B2CC2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FB14BD-C7ED-828B-1360-9F73AC17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8AE662-418D-3CEB-9D7D-A90475A43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C039-29E5-EF4F-926B-993D273E75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722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11B2E-9724-90F6-8821-BAD17CFA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2D60A2-E75B-572B-E44B-4593FF27C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C3884E-91C0-8A2B-A096-3E66D4759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33C8D-FE30-DDB5-3199-81AA8E370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C4E385-99B0-5912-EA8F-A1895914B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610646-39B7-33EC-A012-3BEB92B3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7138-4BFB-154D-B5A3-30912B3B2CC2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345185-0093-2C53-1FA6-26B6F157C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6D2D77-9A49-EBC3-2B33-29D65BFD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C039-29E5-EF4F-926B-993D273E75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452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15A06-60B0-8E20-D090-C140D46E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C7D2E4-B973-4ED9-34BF-9CFBE7AE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7138-4BFB-154D-B5A3-30912B3B2CC2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91F07F-286F-C5EC-5747-146436AA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4C2CC3-51E3-6D01-E46E-C8A043F3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C039-29E5-EF4F-926B-993D273E75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673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552A5F-AE24-59CC-BB43-BDDF5812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7138-4BFB-154D-B5A3-30912B3B2CC2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556DEC-DC9F-C616-8F3E-8534FAB4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F54A5D-1752-0028-DDBC-90193C84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C039-29E5-EF4F-926B-993D273E75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487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BFEA0-C3F6-AB32-F2A7-E147DE2A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30424-5E51-6706-B54D-13C07B918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36BD88-CF0F-122D-AB05-1F75303BA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A217A8-7DD5-F338-16F1-CD50CB17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7138-4BFB-154D-B5A3-30912B3B2CC2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F4BA8F-E6FE-CB4F-B6BA-9426B9E5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5AAAAD-A919-EFE3-5092-88B10987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C039-29E5-EF4F-926B-993D273E75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731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7D4CC-480E-57D7-C979-99089313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58DF4E-4BF9-F77D-2878-361DE0AE9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BCB31A-AE1C-0BBB-0528-6472F618B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91E813-809F-4BCE-9D74-F97B9585B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7138-4BFB-154D-B5A3-30912B3B2CC2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D3B828-A407-BB7F-6E12-BDB519321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16D72F-6BA0-5A8C-4104-2C514E98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C039-29E5-EF4F-926B-993D273E75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547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D84AEC-C614-BD9B-C43A-CC9385E9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ED8F78-52E6-8DFA-D2B9-DF50788AD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1F7C87-C381-AC02-597D-1FDF0BEC4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7138-4BFB-154D-B5A3-30912B3B2CC2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D9C2B-8BFF-0C61-60F0-5EF395DAC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F0F859-67E5-4C34-7CAB-5482CFDC4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5C039-29E5-EF4F-926B-993D273E75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255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FDE0A9E-06FC-2C2A-52A4-332EEC641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42" y="989790"/>
            <a:ext cx="6007100" cy="38862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CFBCA7C-5998-40A3-9B2E-2417E7B28BAA}"/>
              </a:ext>
            </a:extLst>
          </p:cNvPr>
          <p:cNvSpPr txBox="1"/>
          <p:nvPr/>
        </p:nvSpPr>
        <p:spPr>
          <a:xfrm>
            <a:off x="7198468" y="2324912"/>
            <a:ext cx="36381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服务簇：拥有相同抽象部分的服务被称为服务簇，是关于相同的一个服务能力或一组相似的服务能力的实现，在满足其他条件（如非功能性需求）的前提下，可以相互替代。</a:t>
            </a:r>
          </a:p>
        </p:txBody>
      </p:sp>
    </p:spTree>
    <p:extLst>
      <p:ext uri="{BB962C8B-B14F-4D97-AF65-F5344CB8AC3E}">
        <p14:creationId xmlns:p14="http://schemas.microsoft.com/office/powerpoint/2010/main" val="215474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SimSun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2023-03-23T07:08:23Z</dcterms:created>
  <dcterms:modified xsi:type="dcterms:W3CDTF">2023-03-23T07:09:22Z</dcterms:modified>
</cp:coreProperties>
</file>