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F4271-A9A1-5AE4-DC9F-798A7B4DD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2D6359-67ED-3C78-6167-770D3A06A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3BD8A-15F7-8903-EECC-DE127FE9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87722-E527-8B16-69EA-E3812BF8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D116D-7327-4220-970A-5D6AD4B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69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64667-C810-4C43-7A7F-91013AA6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EC5C21-1735-B805-C23F-5231ECB95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86EBE-2FF5-0201-35F6-B41BEEC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07AA0-4A64-7611-DFE6-E2C9AAFA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AD8C34-5095-FD80-005A-C838104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16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38861-F699-B1DB-0687-142764AB3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66D2D7-A61A-9CB8-010D-56CA3E507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F7206-B22F-B9FC-A0E6-F598273E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DD68D-E28A-AFF1-423B-492D3790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523F6-B43D-A1F9-21C2-7D78C08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1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3EAA9-D58B-5F63-E38A-4684D258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22079-D327-4613-0CC9-F41F749F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4DB4-A7E4-D895-22DB-62A2FFC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9D3B4-13E2-0ED1-2ECB-B43F0A10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D0211-01C4-7C16-7CFF-7AAE7298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62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32155-FF3D-EDC7-C7AE-1B21BEB9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7503B-2FCA-CD9C-02E4-AC8B24C9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DE06C-F1B2-E284-F358-F9DB4A38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B1025-B10F-50CE-884D-E4674F87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B6D3A-2372-D05B-1F87-03150563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6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1CBC6-CA75-CD8A-C93D-69B4BB22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16EE1-3481-4E64-BF11-F1E25435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2BBFA-AA88-849B-3DA2-9625AD542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7511A-B116-F03C-4484-4E3EC357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0C46C-6464-5286-51F8-D531BB63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D94E-8C1B-E489-40E8-74A6B20E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6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BB8C-508F-F33B-BE68-2B133092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C5231-55C5-F556-6FAF-94ADAE2C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F644A5-386C-0C26-6AA3-04E0BFB8E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265BE9-A402-3C03-752B-5D3EAAC8D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9926C-341E-1402-4790-5636982C1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63B7B-8845-ECAF-7730-549A407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F2DFAA-4CA3-BEFA-7D57-C1DFF07C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D7012-5191-7D04-BB57-5BC3F5B8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5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C2FD7-31ED-F673-E4F0-DDA9BCB1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AEFE4F-D2BC-9246-A751-1CF02AE3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80626-814D-34A2-806F-804B0C7D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AA4BDF-CE6A-BE0D-C5BF-DCFACAF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9DF1C-A892-62F2-32DC-CCB04BB0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1830BE-E25C-7BAD-E068-BF04874D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45508-BB66-A740-793E-5469F35F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19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2186-5E16-2E5A-3ED3-DC2F6DD3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55E5C-4856-1DAD-6D44-C23BE41D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9E5F8-7C53-5194-074F-C8F371F5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377B8-FE28-4CBF-3B86-C375DB6D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8C79B-948E-5F81-0D67-C0778D29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E4B97-6A3F-010E-4E37-A8E39DD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0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BB583-212D-FE66-D5B2-294A7989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86A4A-F189-D615-9A71-248E5000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7E186-EF2F-6A3D-4E16-B0ACF352F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BA51D-64DB-0C9A-B5AF-A342FFFF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0F070-EEDA-BC66-4E88-F5DEFC8E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859B95-C660-F443-3D3E-7B689A98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1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4DE9B-C36D-8BB8-7A80-4C83013F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B5388-BF82-3622-66E4-9DF56679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5B06B-63D7-3FFA-9AFD-DAADD09A1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DBC3-61D7-1243-BBE2-11DB4B65CE29}" type="datetimeFigureOut">
              <a:rPr kumimoji="1" lang="zh-CN" altLang="en-US" smtClean="0"/>
              <a:t>2023/3/26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6AE7E-5FCD-51C9-8377-7D07F1535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E132A-4778-DB18-37C1-E2C2F968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F653-C753-6F4B-8C57-703C8F53E3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3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33044AC5-E52F-6552-F2EE-99050124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893" y="838943"/>
            <a:ext cx="9856214" cy="480131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xs:schema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targetNamespace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SampleStatefulResource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xmlns:tns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http://servicescomputing.org/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SampleStatefuleResource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 </a:t>
            </a:r>
            <a:r>
              <a:rPr lang="en-US" altLang="zh-CN" dirty="0" err="1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xmlns:xs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http://www.w3.org/2001/XMLSchema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xsd:string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leftNumberInStorage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type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xsd:string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SampleStatefulResource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xs:complexType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xs:sequence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ref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tns:name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FF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ref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tns:leftNumberInStorage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"/&gt;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xs:sequence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xs:complexType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xs:elements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……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&lt;/</a:t>
            </a:r>
            <a:r>
              <a:rPr lang="en-US" altLang="zh-CN" dirty="0" err="1">
                <a:solidFill>
                  <a:srgbClr val="800000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xs:schema</a:t>
            </a:r>
            <a:r>
              <a:rPr lang="en-US" altLang="zh-CN" dirty="0">
                <a:solidFill>
                  <a:srgbClr val="0000FF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317F6DB-63F5-956B-9D45-19882CAF9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73264" y="3853810"/>
            <a:ext cx="2962276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8573815-44E8-A023-5924-1E104574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345" y="4513710"/>
            <a:ext cx="296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WS-Resource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属性的定义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2023-03-26T08:11:44Z</dcterms:created>
  <dcterms:modified xsi:type="dcterms:W3CDTF">2023-03-26T08:13:43Z</dcterms:modified>
</cp:coreProperties>
</file>