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B0219-DF3F-93ED-90C6-3BECE16FE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E988A7-C000-595F-7836-33132E5A5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D9623D-7A7D-FDA3-A28B-BC6C8647E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5BAB-33D8-1E4D-BDC0-67049273E8F0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8CE9F3-4528-3286-D8BF-504E86834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2FDFB6-A060-BFBB-5B08-C989EAD1F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6CA4-CCD0-1941-9111-26489B18C5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0724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BD949-CB16-CF01-3148-5E5A47E53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E639C8-EF10-4BFE-BECB-10EE347CE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FF251A-A882-A94C-8619-BA37D6157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5BAB-33D8-1E4D-BDC0-67049273E8F0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CA224F-E44B-73E8-73A1-B2C72072D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459BDC-3C1B-5A30-F315-7061BBF50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6CA4-CCD0-1941-9111-26489B18C5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594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68313D-24EA-5D12-3001-30A0426131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9481B7-3677-36C8-7063-2E109E5E8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2AEF16-6740-5A1A-CFEA-CE71AC5F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5BAB-33D8-1E4D-BDC0-67049273E8F0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0E9A26-547D-0018-2C05-AA0E54EBD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6F26AD-C8E0-877B-B14A-F6F624E82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6CA4-CCD0-1941-9111-26489B18C5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450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BE620-47C2-8400-5639-E3917E41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11D245-42AE-0E36-6EBF-5A085F4F4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2DCC42-E4A7-01EB-A9CE-EAC2ADC8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5BAB-33D8-1E4D-BDC0-67049273E8F0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0D465F-E9D2-1E5A-0422-A472BBA38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89CFA9-CD5B-A1F9-C3E3-7A7404A14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6CA4-CCD0-1941-9111-26489B18C5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6085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08AD4-6EEA-B722-AA6C-4FF23C14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FF12D3-4DDB-58AD-FB90-3C509DC6B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81359E-387F-6E66-23FE-74391C9B7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5BAB-33D8-1E4D-BDC0-67049273E8F0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5F495A-8EC4-7DEE-2DC2-BED3528BA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242872-AD28-BA30-79EC-664597AB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6CA4-CCD0-1941-9111-26489B18C5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720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54446-EF76-3F30-42E4-45360774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5BB03F-A790-B07B-3B73-D30756CB8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DD017E-1E15-CB99-3B58-F99817800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DDA62F-24C1-51E2-86E8-140AC00C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5BAB-33D8-1E4D-BDC0-67049273E8F0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DC008F-B2EB-7A3A-E8C4-E6F617E3C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BDBFDC-503E-9383-27B3-980D899D1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6CA4-CCD0-1941-9111-26489B18C5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4383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864A7-9E4B-813D-354C-E2526A888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AF056E-D01C-6D0E-F7C7-5E631086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F77C11-230C-F5EE-0577-DEC9C9C9F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6AEC29-1825-AF60-4194-BED516DB3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BE025F-16F3-2F9D-AF95-238023899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432447-A95E-59F0-53DE-787B813E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5BAB-33D8-1E4D-BDC0-67049273E8F0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446F77-C3C8-B30A-F2C2-6688209E2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030533-5D30-FDBA-82FF-DC68F60E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6CA4-CCD0-1941-9111-26489B18C5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016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C5C8E-C43C-5247-E614-9E351B6A9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AECA77-42E0-FDC2-90F7-0486F48C1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5BAB-33D8-1E4D-BDC0-67049273E8F0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0B37DA-FDF4-F653-4BAD-1F3146740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E5247C-3112-1CEA-ED62-CFE7A8B24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6CA4-CCD0-1941-9111-26489B18C5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945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27A587-C36F-4AB4-5D00-481D20B34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5BAB-33D8-1E4D-BDC0-67049273E8F0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85E63A-4240-0607-7C40-97ACB94A1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AF5758-9377-43D3-B485-7C959A830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6CA4-CCD0-1941-9111-26489B18C5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904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BCD80-9EBE-429C-E0B2-8E1A35DCE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83BE69-A4FC-E8D9-98A2-CA3D23ABA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332A67-1714-9C84-F37F-30565CC69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AC54C0-C5E4-0753-357D-73E812045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5BAB-33D8-1E4D-BDC0-67049273E8F0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A0239A-7E1B-1F71-0A67-556E45579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A85FBD-22F1-70FE-3ECF-E38F9DE6D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6CA4-CCD0-1941-9111-26489B18C5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196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305CF-DB14-90B7-2E5E-B990A1D6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797AED-3330-8869-5BAA-F965297113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C9826F-F923-F363-26B3-6A6027675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DA3354-9DBE-CF8E-0EF9-4DB71B6B6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5BAB-33D8-1E4D-BDC0-67049273E8F0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E56608-CC2A-AF34-7F05-8FA4D5E4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695547-D712-E543-D33F-CEC71F4DD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6CA4-CCD0-1941-9111-26489B18C5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075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ABDC6E-58FA-74A6-027A-082F934CD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40C5B6-348C-02A1-08E8-07B187D3B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078A03-2F95-4BFD-F7BF-9811E3F79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05BAB-33D8-1E4D-BDC0-67049273E8F0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BB292D-BB37-C658-F2DD-B328F89CF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42A177-7C7B-93FA-F95A-620A7CC60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76CA4-CCD0-1941-9111-26489B18C5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5717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7BF4DEED-6434-7050-F977-08AC4CB75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7953" y="576197"/>
            <a:ext cx="8349630" cy="50783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da-DK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da-DK" altLang="zh-CN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wsa:EndpointReference</a:t>
            </a:r>
            <a:r>
              <a:rPr lang="da-DK" altLang="zh-CN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</a:p>
          <a:p>
            <a:r>
              <a:rPr lang="zh-CN" altLang="en-US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</a:t>
            </a:r>
            <a:r>
              <a:rPr lang="da-DK" altLang="zh-CN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xmlns:wsa</a:t>
            </a:r>
            <a:r>
              <a:rPr lang="da-DK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da-DK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http://schema.xmlsoap.org/ws/2003/03/addressing</a:t>
            </a:r>
            <a:r>
              <a:rPr lang="da-DK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r>
              <a:rPr lang="da-DK" altLang="zh-CN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</a:p>
          <a:p>
            <a:r>
              <a:rPr lang="zh-CN" altLang="en-US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</a:t>
            </a:r>
            <a:r>
              <a:rPr lang="da-DK" altLang="zh-CN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xmlns:wsp</a:t>
            </a:r>
            <a:r>
              <a:rPr lang="da-DK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da-DK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http://schema.xmlsoap.org/ws/2004/09/policy</a:t>
            </a:r>
            <a:r>
              <a:rPr lang="da-DK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r>
              <a:rPr lang="da-DK" altLang="zh-CN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</a:p>
          <a:p>
            <a:r>
              <a:rPr lang="zh-CN" altLang="en-US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</a:t>
            </a:r>
            <a:r>
              <a:rPr lang="da-DK" altLang="zh-CN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xmlns:tns</a:t>
            </a:r>
            <a:r>
              <a:rPr lang="da-DK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da-DK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http://supply.com/PurchaseService/wsdl</a:t>
            </a:r>
            <a:r>
              <a:rPr lang="da-DK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endParaRPr lang="da-DK" altLang="zh-CN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wsa:Address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http://supply.com/PurchaseService/wsdl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wsa:Address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wsa:PortType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tns:PurchaseOrderPortType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wsa:PortType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wsa:ServiceName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</a:p>
          <a:p>
            <a:r>
              <a:rPr lang="zh-CN" altLang="en-US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PortName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tns:PurchaseOrderPort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tns:PurchaseOrderService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wsa:ServiceName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wsa:ReferenceProperties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tns:CustomerServiceLevel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Premium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tns:CustomerServiceLevel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wsa:ReferenceProperties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wsp:Policy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&lt;!--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policy statement omitted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--&gt;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wsp:Policy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wsa:EndpointReference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57244ECF-267F-3214-E3A9-FC4778EC0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7608" y="4213943"/>
            <a:ext cx="33129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It defines a resource with this message exchange</a:t>
            </a:r>
          </a:p>
        </p:txBody>
      </p:sp>
      <p:sp>
        <p:nvSpPr>
          <p:cNvPr id="6" name="Line 9">
            <a:extLst>
              <a:ext uri="{FF2B5EF4-FFF2-40B4-BE49-F238E27FC236}">
                <a16:creationId xmlns:a16="http://schemas.microsoft.com/office/drawing/2014/main" id="{B230B6C9-9D3C-018B-0BBE-409ACC47E86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34296" y="3744549"/>
            <a:ext cx="1803311" cy="6463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53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169</Words>
  <Application>Microsoft Macintosh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PingFang SC</vt:lpstr>
      <vt:lpstr>Arial</vt:lpstr>
      <vt:lpstr>CMU Typewriter Text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2</cp:revision>
  <dcterms:created xsi:type="dcterms:W3CDTF">2023-03-26T07:07:00Z</dcterms:created>
  <dcterms:modified xsi:type="dcterms:W3CDTF">2023-03-26T07:08:56Z</dcterms:modified>
</cp:coreProperties>
</file>