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87B1D-9DDC-A01C-F4AB-5432749D2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3FC45-1ED1-E30C-4874-0077FEE54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C1EDB-2AF0-8DA3-278D-066180B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F127B-60E7-CE96-A509-42C95068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0BBA6-5B71-47A7-69B9-3DD3B940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8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B2B9-BBC4-A283-C440-4969431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0C956-E144-4976-EC8C-940DFC3B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22040-E029-A1C9-10BC-9637058D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3739F-6EF9-794E-A5DD-53AE6A1A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472C8-8F71-D8E9-8EBA-7BB97642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03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AD1075-D2B8-2628-EF47-8FD78CFCB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CCB54-5002-925B-47B9-47196145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6056C-D9F0-E8E3-874E-6F0C1C0C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5803E-230B-D8D1-F984-EEA6D715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36748-A98C-96D7-D929-DAE2545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4B8D7-FAD4-DE6B-A804-414B19EB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E1DF-C077-8219-6590-5A8B270C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F1D57-D864-15C7-7724-BADB3C70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BD9B6-FB2E-CE85-757E-FA0A558F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FDB2D-6871-2C24-0F8B-DAF364F7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13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38E55-4945-1C97-3A92-3782A8AC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BC131-B214-0A0F-CEBD-C849BB456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43B24-B769-2C7D-B14A-E435E3BD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47FFD-F3A6-C815-5A13-2BF1BB56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DF810-CFF6-FC63-64A0-50C37E89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48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99707-7939-767D-5CB0-028FB925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C88D3-1731-ED5F-A3BF-94666188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6A328-A462-CFED-3A8E-6C8507D7E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53906-18B7-4CDA-5500-7786AD79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BC259-F949-EED1-CF88-34780512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B0E19-05E9-7985-535D-57D6EFCD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4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F59F-DE0F-B45A-15B9-5B8511F1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18715-CBBF-EB1F-1180-B4798F87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F76BB-E24B-9F30-8884-AF8B212D7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255BF7-D6C3-E1BA-471D-4B381DAA7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8B9709-7405-3B56-A533-373D3377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DD6C50-EB14-1ED6-821B-403D9B1C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52BD13-36FF-E668-5972-41D8FA3B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E77F72-637D-C34C-3274-828CCDA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4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715B0-3CE5-C22F-E08E-5FFF51FA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0F7F95-CE4B-E796-F967-8DCA1294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96ACC3-2FE9-79E0-6CB0-831399AB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F14B6E-EFEE-ABF4-473B-51F97692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CFB2D6-83E7-0D29-FCA9-78F5DECF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9135D-2410-75FD-49DB-84AA49C1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3ED542-8757-4476-7A36-2E09E0D5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21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3A38-F76C-B105-559A-90037BF3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1364F-90DE-8DFE-9908-EF61E76D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864B3-25F5-55D3-8A35-219DD694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5E327-67F7-343F-7641-74BBE116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FE6AF-0147-E32D-F828-C3FB09FD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278AD-BEC9-12EB-5D20-AFF8C6C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2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5D84-D2A5-A0CC-0A4B-1E1A1100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29CD70-55D5-22EB-A287-FF6AE354D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1A303-5613-84AB-28A5-163E0897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88FC1-EA21-5664-F985-43BDAF82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D93D4-151F-C893-E4C1-783C0D73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FA090-E962-3355-7BF9-F5B5EE45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5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AF7EEF-0852-13FD-2442-FEC562BA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BF939-78B5-4385-DA6B-BFDB5BED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8CED4-9EE1-5986-D664-FC40CC684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FF34-3E9B-6846-A999-5FFB5418271E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BE973-1988-CD8C-0137-FE4C2DA52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BA468-98EF-C3FA-F8DA-CC1362284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1D18-6A40-5545-A47D-51F375B6DF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05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B8EC06B-26E5-F82B-767A-1562C267FC1D}"/>
              </a:ext>
            </a:extLst>
          </p:cNvPr>
          <p:cNvSpPr txBox="1"/>
          <p:nvPr/>
        </p:nvSpPr>
        <p:spPr>
          <a:xfrm>
            <a:off x="68096" y="2120949"/>
            <a:ext cx="247569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服务</a:t>
            </a:r>
          </a:p>
          <a:p>
            <a:pPr marL="213750" indent="-1440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功能相关</a:t>
            </a:r>
          </a:p>
          <a:p>
            <a:pPr marL="213750" indent="-1440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简单且相对稳定</a:t>
            </a:r>
          </a:p>
          <a:p>
            <a:pPr marL="213750" indent="-1440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由</a:t>
            </a:r>
            <a:r>
              <a:rPr lang="en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专家开发</a:t>
            </a:r>
          </a:p>
          <a:p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过程</a:t>
            </a:r>
          </a:p>
          <a:p>
            <a:pPr marL="213750" indent="-1440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应用相关</a:t>
            </a:r>
          </a:p>
          <a:p>
            <a:pPr marL="213750" indent="-1440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复杂且多变</a:t>
            </a:r>
          </a:p>
          <a:p>
            <a:pPr marL="213750" indent="-1440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由业务专家开发</a:t>
            </a:r>
          </a:p>
          <a:p>
            <a:pPr marL="213750" indent="-1440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可以被封装为服务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52595D-49E2-22A6-20D2-9034F9A3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67" y="1756524"/>
            <a:ext cx="9962083" cy="29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2023-02-28T12:40:58Z</dcterms:created>
  <dcterms:modified xsi:type="dcterms:W3CDTF">2023-02-28T12:43:23Z</dcterms:modified>
</cp:coreProperties>
</file>