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24FB6-DABB-56B9-DAE9-5BED062CD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C9B49D-445F-6A01-F24B-1DCD6F275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BFFA3-9C84-D1D5-FC3E-52387EB6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65469-1B09-B4B5-9AE6-D26C0EF5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77998-424F-15C0-BCBE-B3756DCA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31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E05C5-520B-ED58-27EC-5CAA0817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594DEE-CBE9-F16A-9D10-F1F81C775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552B6-0CE0-98FC-08A6-B9C0F40E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77A9-138C-D4D0-17A5-372DB4D9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60C27-54C4-58EE-4473-90D8C0A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76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57179A-4C01-F825-3D25-567C0CC7E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0884E9-A76A-F00A-1AB5-460D19EDC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6CFBC-411B-DECA-376E-6D9415B6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C3705-36A6-26D8-57CA-FAAFED04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B1062-6349-FAB9-F920-348FEA1D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74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F8F23-EADA-583D-BC03-F060EC05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83096-CD4D-BC17-E322-FE0AF698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88C70-C204-949C-8F15-CC337207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BA811-2739-1FDA-1B02-6B11C8EE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EDAD6-B7DD-2824-D5FA-8E871AA9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9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2E52-07A7-3623-EC37-2747EC9B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9B075-CBA9-9DAC-154C-41F9BC57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6021A-E27C-AC86-233A-0EEE3432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157B2-B3BC-E066-38E5-48B64A27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3B6FD-64DC-A667-36EE-9C24F30C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51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6DF03-B4D3-5EBE-5769-4840E34F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B6A9B-17A9-09AF-7B1F-BC382AFAB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EFCD5-BD2E-2926-678D-214D2DDA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4277F-3C82-B9E0-6F4F-7083FDE4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EC7C8-2A36-2DE3-0AB6-4E05D936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7490C9-07D8-BCDB-36E0-55B24B71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46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87F36-BF0A-2D6A-20DD-E796D0A6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0D3D7-A4CE-26F3-2FC4-893C4848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0081A-ACD6-6290-4AD9-3A7067A86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21F17E-F839-C35B-8B39-481A48976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9470CA-A8E5-288A-72F2-553B1A24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78D6A7-8704-88AE-0ABE-B97AD92D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EF0903-E2F4-D308-4E72-E6AFDF45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FCFF47-D026-4681-1300-8E35ED19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4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0C3AE-004C-26B6-A542-207D6FF7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CB909C-F6BF-159A-D749-85A124CD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CC7322-0A30-3B6E-EEC3-CB395FFB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9A8D4A-6D05-DEEC-79E6-2C18D9A7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5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AB2A4-0D1E-EF87-7B72-5993BAAC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C7B664-162F-697D-CBC0-6B731E01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09695-279E-7872-B630-9F3D67BD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0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CAFC3-2917-E8D0-9C0D-61A4B037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59B4F-36EC-6547-4428-F9C62A9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9A264-F03B-BC95-1644-BCB908CC1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EC5F9-6D6D-2101-EEAF-A0EE3F95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721A3-9D6A-35EA-0778-DEB46315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654D3-3339-7965-2484-3999F743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5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61D4-7680-23E6-9D14-7392E662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4B5F29-2544-58BE-A394-4F6ABD3A9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0A7B0-C453-A860-9A67-4C1A38835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B2E8F-2E34-11E6-80EA-665586D7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CD3EF-790C-707E-C057-87B95FB0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B1D4B-8189-CA22-3876-5809C859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01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8024D6-4844-052F-7848-D8385C08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11CE7-2118-E576-E32C-16D5E60E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602BA-B28C-7615-9006-42F476752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11E5-D56F-1744-876B-F8364B31205C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5B022-40CA-A86F-9535-BFB6434A2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1AE3B-605A-3699-EC06-5360AB40F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6F3A-268D-8F4A-9623-C54CA286D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91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0F4EA320-9B90-CC32-AEF6-48CA405CA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486" y="759124"/>
            <a:ext cx="8192088" cy="45243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version='1.0' ?&gt;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env:Envelope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xmlns:env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http://www.w3.org/2003/05/soap-envelope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env:NotUnderstood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qname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t:transaction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http://thirdparty.example.org/transaction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env:Body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env:Fault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env:Code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env:Value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env:MustUnderstand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env:Value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env:Code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env:Reason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env:Text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en-US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Header not understood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env:Text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fr-FR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fr-FR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env:Text</a:t>
            </a:r>
            <a:r>
              <a:rPr lang="fr-FR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xml:lang</a:t>
            </a:r>
            <a:r>
              <a:rPr lang="fr-FR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</a:t>
            </a:r>
            <a:r>
              <a:rPr lang="fr-FR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En-tête non compris</a:t>
            </a:r>
            <a:r>
              <a:rPr lang="fr-FR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fr-FR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env:Text</a:t>
            </a:r>
            <a:r>
              <a:rPr lang="fr-FR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fr-FR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env:Reason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env:Fault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env:Body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env:Envelope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517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170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CMU Typewriter Text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2023-03-19T14:01:56Z</dcterms:created>
  <dcterms:modified xsi:type="dcterms:W3CDTF">2023-03-19T14:03:46Z</dcterms:modified>
</cp:coreProperties>
</file>