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5E2C4-3869-5EFE-86A1-71A128E6A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521137-0875-ADD7-34F6-EB33DD237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90444-1D9C-B4D0-AED4-D6813B85F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AD00A-9F7D-F345-8003-72CB608659E4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C8147-6FA7-C287-A5DC-7116CDE2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0B14E-9485-A50E-3184-4254E91E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651B-8E7D-D941-8AF9-8228350EAA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565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E3332-F17A-D45D-C75C-A8DCD751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B057C7-51BD-52AA-CF79-2873087C8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B88889-7FFF-35D3-C952-56D86F5A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AD00A-9F7D-F345-8003-72CB608659E4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E2F6E-C85E-6C9C-57F4-02FB8CE4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EDCA7-C5E9-032A-25BF-DE960FBE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651B-8E7D-D941-8AF9-8228350EAA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005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3C4670-3E4E-516F-118A-E1CE00EB4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992A5C-2798-C999-86A9-58165FC16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C28052-F552-281C-3164-58A6BDBF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AD00A-9F7D-F345-8003-72CB608659E4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FA2EB-644E-CC85-FB92-C93C4C61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ED4E6D-4AA5-0F37-4AFB-68EF5E7F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651B-8E7D-D941-8AF9-8228350EAA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91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8B93D-238E-A583-5E43-1892293E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DCE14-A296-E6AD-F22B-B39EB30B0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D6D71-B642-F1B7-B32C-7B8B1702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AD00A-9F7D-F345-8003-72CB608659E4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20F92-1088-BE70-0259-87C0CB66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896F31-D9EF-00FB-AF25-2C1982FD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651B-8E7D-D941-8AF9-8228350EAA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012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ABA49-E62C-7AEE-0A28-E87C2007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F2F1DB-004D-920D-37C2-86EFDA6EA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00227-6BD3-74D7-D974-7FD3CFFC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AD00A-9F7D-F345-8003-72CB608659E4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E25B1-458B-2535-9604-CAAC2D46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FCCB0B-32B5-E2B1-3024-F8713EC4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651B-8E7D-D941-8AF9-8228350EAA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42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D0C6D-AD7F-C7D1-69E2-18D130B5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04439-A87F-423A-62A5-810FB07AB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92CCFE-F557-3CF5-50A7-758657E75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9D39E4-A4C6-5805-32C2-C9FC811A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AD00A-9F7D-F345-8003-72CB608659E4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941C19-BEB0-8E29-EB1E-E2EBED42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C79F23-907A-058D-0E64-209C32DB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651B-8E7D-D941-8AF9-8228350EAA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107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19D92-F562-65D9-52CC-1204902C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1B8CBB-559F-B7E2-E68B-BA869BCA8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D5F1A0-5541-9CC7-3CBF-74F65CCD2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330AB2-D718-FCD7-2C20-A4A2B2004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DCCA43-50EB-3232-45AD-884699C07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CAC407-77D0-711B-17B7-917E3AC7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AD00A-9F7D-F345-8003-72CB608659E4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29632C-7714-2E17-FA14-75A5ED62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618534-6651-60B9-2076-32384F3B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651B-8E7D-D941-8AF9-8228350EAA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700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8CE51-E589-7061-B585-44F50B820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38B2D8-DC81-2E83-3289-1C3DB841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AD00A-9F7D-F345-8003-72CB608659E4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5DA757-AACF-A2D6-ACEE-9952E58A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C88AE2-9F89-9943-6FF6-CC132BEB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651B-8E7D-D941-8AF9-8228350EAA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860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87BFE8-B284-64B2-EFD1-D5DBBAE1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AD00A-9F7D-F345-8003-72CB608659E4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D7BE13-C4A5-43EC-5FBF-C18A2AC8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BB8461-F424-2D94-9E4C-C2916981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651B-8E7D-D941-8AF9-8228350EAA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749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B4E6D-7347-96A9-ED34-715814270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9FE8A-C58B-8451-66C1-CEEDB0666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C689CF-9896-5838-78A7-48E8256B7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3C9A8F-E545-4C3B-2EDC-5F329DC7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AD00A-9F7D-F345-8003-72CB608659E4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37DA76-1F6A-2F96-9169-0D40E2C6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142A85-7857-C7E5-EBB8-559CF08D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651B-8E7D-D941-8AF9-8228350EAA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077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004B6-E064-8DFB-BF3E-928A494C6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F11EED-AA7D-3C19-69BC-50F761859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5AA84-2B9D-B296-51FB-CD91B5D81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867934-83B7-B47D-35EA-07C8017A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AD00A-9F7D-F345-8003-72CB608659E4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01E2A1-D8B4-C59F-2056-835782DE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7D8D1B-7BE6-CA31-EAF5-AD71C4CB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651B-8E7D-D941-8AF9-8228350EAA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127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3A099C-6AB9-DFE8-B970-1231CDFD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D341C1-B2DC-1436-ECC6-060E2D8CC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0DA3F-0A93-D355-DA8C-92BA16B43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AD00A-9F7D-F345-8003-72CB608659E4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D2EDD-5531-C51D-F17A-2D0146F07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B5958-1031-C2A2-349B-A2528772F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7651B-8E7D-D941-8AF9-8228350EAA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036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E4D366E2-7CE8-1EB4-71C5-2F512CE54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988" y="945948"/>
            <a:ext cx="9168894" cy="403187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&lt;?xml version="1.0" encoding="UTF-8"?&gt;</a:t>
            </a:r>
          </a:p>
          <a:p>
            <a:pPr eaLnBrk="1" hangingPunct="1"/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inspection</a:t>
            </a:r>
            <a:r>
              <a:rPr lang="en-US" altLang="zh-CN" sz="16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=…&gt;</a:t>
            </a:r>
            <a:endParaRPr lang="en-US" altLang="zh-CN" sz="16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service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abstract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The WSDL service </a:t>
            </a:r>
            <a:r>
              <a:rPr lang="en-US" altLang="zh-CN" sz="16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desciption</a:t>
            </a:r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for the online payment service.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abstract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name</a:t>
            </a:r>
            <a:r>
              <a:rPr lang="en-US" altLang="zh-CN" sz="16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xml:lang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en-US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r>
              <a:rPr lang="en-US" altLang="zh-CN" sz="16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OnlinePaymentService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name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dedcription</a:t>
            </a:r>
            <a:r>
              <a:rPr lang="en-US" altLang="zh-CN" sz="16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location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payment.wsdl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6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</a:t>
            </a:r>
          </a:p>
          <a:p>
            <a:pPr eaLnBrk="1" hangingPunct="1"/>
            <a:r>
              <a:rPr lang="en-US" altLang="zh-CN" sz="16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     </a:t>
            </a:r>
            <a:r>
              <a:rPr lang="en-US" altLang="zh-CN" sz="16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referencedNamespace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http://servicescomputing.org/</a:t>
            </a:r>
            <a:r>
              <a:rPr lang="en-US" altLang="zh-CN" sz="16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wsdl</a:t>
            </a:r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6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dedcription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service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link</a:t>
            </a:r>
            <a:r>
              <a:rPr lang="en-US" altLang="zh-CN" sz="16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referencedNamespace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http://schema.xmlsoap.org/</a:t>
            </a:r>
            <a:r>
              <a:rPr lang="en-US" altLang="zh-CN" sz="16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</a:t>
            </a:r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/2001/10/inspection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600" dirty="0">
              <a:solidFill>
                <a:srgbClr val="FF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location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bank.wsil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6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abstract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Link to a </a:t>
            </a:r>
            <a:r>
              <a:rPr lang="en-US" altLang="zh-CN" sz="16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spectific</a:t>
            </a:r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bank service provider.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abstract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link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inspection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5355F398-8748-1C06-5091-FB3892CBC0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91075" y="4401936"/>
            <a:ext cx="1590270" cy="257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BB681FCD-0A99-6C12-B2EC-FE6A6A7F0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345" y="4530742"/>
            <a:ext cx="16541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Not listed</a:t>
            </a:r>
          </a:p>
        </p:txBody>
      </p:sp>
    </p:spTree>
    <p:extLst>
      <p:ext uri="{BB962C8B-B14F-4D97-AF65-F5344CB8AC3E}">
        <p14:creationId xmlns:p14="http://schemas.microsoft.com/office/powerpoint/2010/main" val="282862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127</Words>
  <Application>Microsoft Macintosh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2023-03-25T13:37:21Z</dcterms:created>
  <dcterms:modified xsi:type="dcterms:W3CDTF">2023-03-25T13:38:54Z</dcterms:modified>
</cp:coreProperties>
</file>