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5205A-BBFE-5959-B0A7-F72B30AB5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90476-484A-F1B3-879F-9D048F1E8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B2151-5A62-452A-7FD5-BF1BAA0A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68410-8221-D2E0-CBD7-CF6232D7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EAC14-E56B-C7E5-09FF-8C18AAE5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32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D80D4-E736-0AF9-8017-B3BF136E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A14F9-2F56-908F-7ED1-510B02B25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B2719-9858-9DD3-A39E-B308F055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0B123-D11C-48AE-CC0E-CE09010A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A58F3-B295-3DBA-6AED-E31BD19C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9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588906-D4A7-942D-8580-D5E0F720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72BDA-111E-C69C-46B1-60F00F2C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9B46E-C999-6575-8076-7E7252D8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FFEBB-7777-6540-BFE4-697A1E70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A6A0C-A070-CB9E-49F1-DE4C474B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20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C72B-9494-3A91-1D43-177D4C04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487AE-B961-E0EC-DD4C-98CF35CF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42C5C-7D40-B057-4B50-16F3ECCE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36D1E-0FE2-68CC-8ADC-395A207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C377D-0FCF-2C1D-B505-D0C8CF1C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7165-317A-E171-5A7F-FE7E3389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270A6-EC60-DAEB-1C48-75A0A053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D2262-CE1F-2909-294D-3C932B7C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45D59-CCCE-35FA-A71A-695D27A1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F08E9-7678-02EC-119F-0AD4B903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93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5799A-3B08-3879-39F0-56C4AACB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EDE8E-B0CF-E7FE-9650-66CB2C43D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D4AF9-1AE4-EF12-7732-0A8457EA9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DF675-3CC1-5C78-0FB0-58D2D467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2E849-E4CC-7213-BF77-7BB8E19C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FD26F-E0BF-CFA4-3CC6-809CEA97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31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B3A9-48A4-94C9-644A-9CCBE173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BD3F0-5C2B-F808-0A6D-950BCFFB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A2231-7CF7-C776-EB29-4B7C7DCC1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5346C7-5ECC-BC8E-B009-263675DA0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64884-308B-5C70-611B-F86A4F5F1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279AAF-46F9-54A4-8E0B-D585C1A0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82D313-444F-1C59-ACD9-C470004C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E414E-F40A-5E85-8B3F-E12BEA7A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0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C6943-386D-4455-1355-4BD089D8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76BDA6-E7AE-ECD1-FE77-0D12D9B2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D6540A-4EAD-CE7E-5B8F-836C77A2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EC67ED-A3AC-B307-4F75-BF02E355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24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13B7F5-2EA1-10BB-05AD-4BEF7283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B346-74F6-4D56-5915-AD6D64AB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8C706-32FD-9D1D-1EBB-227BFEFA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B31F3-7957-B8F4-DE90-5EA7CC0C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C0016-3749-6FF9-FAEA-0887DB1F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5183E-7D05-B112-3413-73A547CF2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0E138-38E4-9796-2C6E-80DF6BF2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BD76A-8A96-42A8-8D8D-8899824F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9079B-DF06-B887-0907-71223A58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56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C3188-D0C8-0603-35D7-476F2578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6B11F8-050A-0F3C-0ADF-0F5812F09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B1946-7EC0-A743-0C63-100F1E1E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0F68B-DCAD-F5E9-1EBE-536EBE51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91BD3-9B3E-0A34-BFA3-CF78EE51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52CEE-0658-6591-243D-8A26020D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59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847E70-1F0D-29F9-FFC8-0C2BFD37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EF1BF-6831-9188-1350-A61243D1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746A4-A9E2-A7CD-5BE4-A7AAB12E2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5C5A-52D5-3642-8B45-D4925D8D99F4}" type="datetimeFigureOut">
              <a:rPr kumimoji="1" lang="zh-CN" altLang="en-US" smtClean="0"/>
              <a:t>2023/3/9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156ED-A13C-53C2-459C-6D4540C9B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BD4F8-7343-AB0F-B240-499B6708D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5D50-EC5B-F34D-B86F-7BF5881475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63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DE88099-179D-A871-1075-6A604BA2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5" y="3305649"/>
            <a:ext cx="3894796" cy="14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A215985-8BAD-BF3A-C070-A6B9F0A0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50" y="3838086"/>
            <a:ext cx="4449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4B5A9D-83DE-F643-A6A4-8E72DF097507}"/>
              </a:ext>
            </a:extLst>
          </p:cNvPr>
          <p:cNvSpPr txBox="1"/>
          <p:nvPr/>
        </p:nvSpPr>
        <p:spPr>
          <a:xfrm>
            <a:off x="987355" y="2809857"/>
            <a:ext cx="4664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2000" b="0" i="0" dirty="0" err="1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Qnames</a:t>
            </a:r>
            <a:r>
              <a:rPr lang="zh-CN" altLang="en-US" sz="2000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包括一个前缀和一个本地部分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83C4FA-90D2-432D-233F-BA43A8423625}"/>
              </a:ext>
            </a:extLst>
          </p:cNvPr>
          <p:cNvSpPr txBox="1"/>
          <p:nvPr/>
        </p:nvSpPr>
        <p:spPr>
          <a:xfrm>
            <a:off x="6006829" y="2809857"/>
            <a:ext cx="5909554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在任何时候，应该将前缀视为实际</a:t>
            </a:r>
            <a:r>
              <a:rPr lang="en" altLang="zh-CN" sz="2000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URI/</a:t>
            </a:r>
            <a:r>
              <a:rPr lang="zh-CN" altLang="en-US" sz="2000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命名空间的简写。也就是说，右边的例子实际上是：</a:t>
            </a:r>
          </a:p>
        </p:txBody>
      </p:sp>
    </p:spTree>
    <p:extLst>
      <p:ext uri="{BB962C8B-B14F-4D97-AF65-F5344CB8AC3E}">
        <p14:creationId xmlns:p14="http://schemas.microsoft.com/office/powerpoint/2010/main" val="370621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2023-03-09T12:30:53Z</dcterms:created>
  <dcterms:modified xsi:type="dcterms:W3CDTF">2023-03-09T12:33:38Z</dcterms:modified>
</cp:coreProperties>
</file>