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AC4F-8066-E799-9EB8-7853D1D4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2172A9-0B9F-BF8F-2016-F080A4E1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F5E94-38D8-34B2-95EF-90079CAB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46B86-62C9-289C-3263-B2F35D21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F769A-937A-A941-9C86-28B40CA8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82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761F-B92E-5ACE-3287-AD01FB59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CD43F-C9D2-C675-78C6-6CA7FD2F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2E058-7695-0E3E-A423-7327B4E1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F4502-DA1F-5439-FD67-6058CC8F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EC1CA-F41C-181D-6FBA-5413A780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1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9C3B7A-61CC-1393-CD0D-30D72117C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C882BC-60B7-3337-EA8D-ACEB0FCD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B4258-78B6-0DB1-2101-6F25AE1E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2DC89-9EBF-FDAD-09ED-2D21BF85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78BB-2028-9872-CF89-61F0A30F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75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95D67-3D6D-3D7B-6844-3E847140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3758E-7E59-6E1A-1952-D69271DF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3A898-8AD8-006E-96C8-89696DCF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5BE4F-B523-E142-DA84-2B1A6A8D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E7C06-D74C-D663-70BC-B1863FB6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9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2A75-7163-66E8-862D-8F8EEAFC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FCE65-1548-DDB8-14D1-956F8485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4045B-F606-F747-2C7F-3417D0A8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4CF9E-C51A-6B86-5AF6-111094E8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98D09-9BD4-E9BD-DA32-70572C95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4692-747B-19F5-59CD-DF636DB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A1E51-19B4-6C42-39FC-D4A6F07EB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1050E-4946-E56C-B42F-96834630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F703E-4B50-F780-D0CE-531A41D9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24ADA-A267-1FA2-6657-95ECAE5F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6131D-60FF-1589-C920-C20F3AD0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5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4DF1A-34E6-4A3F-D8E3-082D4A75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5D653-057F-ED31-6F6B-4CD8D38C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843C0-3629-FF1E-0F99-A0AF7E9EA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13D58B-F0AD-05FD-D95D-BFF2A9944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D756DD-2E53-D067-D2EB-63C416E10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42E708-F959-BD7D-2B13-6ABF3367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D09EF-4A3C-8825-4473-8E2D6437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DCAE5-C97A-89C0-9DD9-A0725827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39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30A70-4F25-6AE2-1F9F-4C51C04B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221B3-0AD0-9F4D-38BC-372E7BB8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235C52-9788-871B-CF6F-758958F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F5E90-A711-0D51-0D6D-B7B72A33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0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10E9A9-A7B6-6BC7-2B18-84AD2534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BDFD4A-F1A9-BC70-C7AA-B34E5279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A2CF9-7B9C-CB21-779B-AED44FA5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2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D88B-BD9B-2EB6-1FFD-089DB4BF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5E86D-76EA-9650-456C-4E3B638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C0DDB-6FEA-BB5C-9F59-DBE2337EA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A578-581C-2FF7-FB98-2DE1979C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E4AFD-8CEF-9C6E-EB0B-675D7231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42B48-7BD3-0A31-3609-75ABB69F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98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887D3-879B-DDA8-99EA-4332A6BA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EC0EB-EAF2-7F14-C002-4E066CC38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83CD1-6788-8C2F-47FE-9B1942C5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74BAC-1C49-E818-3100-6B7F0653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7CB58-F1A8-FC4F-116F-CEB0CAF0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816F5-EB83-0D1C-31B8-69B2AB43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0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764C5E-8DFC-3083-E363-0EAFA3E8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51B62-701F-95A9-7D20-76D24872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EAD5E-7C86-54BE-A236-393B86A5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D0DB-A6D2-E94A-9E49-2F8245E9437C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335CB-5A16-85A5-931E-A8B915BB9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AA447-0884-EB2F-F7A9-6F02B522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1F89-9ED9-4C49-93F8-4EA451922C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13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BA0B2CF-13B1-716D-DDA7-5C08261C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672" y="538667"/>
            <a:ext cx="8498656" cy="4770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version='1.0' ?&gt;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xmlns:env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t:transaction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http://thirdparty.example.org/transaction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env:encodingStyle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http://example.com/encoding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env:mustUnderstand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t:transaction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m:chargeReservationResponse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env:encodingStyle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http://www.w3.org/2003/05/soap-encoding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xmlns:m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http://travelcompany.example.org/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FT35ZBQ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m:code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m:viewAt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http://travelcompany.example.org/reservations?code=FT35ZBQ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m:viewAt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m:chargeReservationResponse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A4B3F09B-3571-5385-DA15-516367B3C4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43208" y="3668423"/>
            <a:ext cx="2708301" cy="767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06893177-A4BA-5FF3-75D8-3C6D27ED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509" y="3585599"/>
            <a:ext cx="2708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两个输出参数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EDA83D73-0A09-7A96-84A1-CEF89AD36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5147" y="3745150"/>
            <a:ext cx="4241262" cy="13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F531D6E-E0F1-CC41-0E0D-3CD9DFB98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8653" y="2699294"/>
            <a:ext cx="626581" cy="2092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B6373A53-0171-FE6E-3043-CC77624E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312" y="2546469"/>
            <a:ext cx="21517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方法名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+Response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89CBEAA-0EC8-0755-E6CF-11F502A518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21683" y="2148717"/>
            <a:ext cx="1235411" cy="2602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51D23C25-CE38-4F5B-AB2D-95266FE1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615" y="2360740"/>
            <a:ext cx="25922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用以关联请求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应答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6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195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PingFang SC</vt:lpstr>
      <vt:lpstr>Arial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2023-03-19T13:51:57Z</dcterms:created>
  <dcterms:modified xsi:type="dcterms:W3CDTF">2023-03-20T07:09:38Z</dcterms:modified>
</cp:coreProperties>
</file>