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2FCC8-03EF-CBB5-3B21-61CE88C5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53FA9-7F93-A914-15EE-C9E7A967A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53698-83E6-43F2-87E8-F0118711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A894E-3835-557F-2DE7-2FFF571F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742E4-B038-68C4-EAB5-1B1C3DCC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26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574C4-E480-80A2-6D23-F124F05F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1D439-7FA9-5358-B89F-E2351E15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CB0D5-CEF8-8ED2-3A5C-5C1E664A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B2A72-4624-1DB4-FB0F-3349BADF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F4185-F5F1-3AB1-16DE-C655D3A9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21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41FEDA-59C3-B6CE-03F4-DE29666E6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9D938A-C28D-61F4-F6EE-0E276092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B5B4F-B7DD-AB71-281A-0BF9ECF4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D835B-FA4D-AB82-55A8-BC75D9E8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B9299-3099-8655-6C67-41C4E1AD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6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C2FAC-4BA0-8EA3-913E-B310BEC6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6E9C7-D3B5-0497-3D56-1B780420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CBA89-06A8-8193-BB4B-CCCFF2BC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BB83A-095E-F59F-5FF4-86EA3151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4A2BA-742E-89FE-77FB-D87E68B2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91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86E9F-C901-B3A6-CD4D-83C8A5E2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7EFD8-8928-F914-5768-B5A8F2620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3B015-A92E-82E2-4034-AA8C85AB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AFEF1-4F58-0BB0-B683-342BC7C8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40CFA-0D62-B203-C784-09FE1DA4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75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98C4B-14F6-D76F-AD21-EFF1AA4B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ED037-83F2-F1D6-8717-8DAECEADE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D33EB-1BD5-9EAB-30C9-13A146F8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ADD66-7353-1721-C631-3C5AE7B9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ABDFE-03CD-6C76-AB94-6EFB737D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FD9A4-14A7-98CC-DA08-6320B1C2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9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9AA4-1262-4F44-FDAA-19926ACB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68218-085C-8721-9574-550F4371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17634-C68D-9D87-8BBF-4DAE66F6A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9B1F12-A85F-2881-2EAF-4C189EC23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4B4E9-1AA7-CE68-3A7C-34AA6C165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F7477A-1906-DE14-9B31-7CD1DB40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50B488-D8B8-A046-05FA-94E44842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797022-7E73-2FAF-DEB3-19856A32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8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DB235-B7C8-8833-BBAB-67BADFA7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E73F1-B7BC-E33E-060D-C3E9ED3A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4402F-E9CB-E999-4424-0F0A7CDE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96F1C5-3842-0CF7-3B17-A99B920C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80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E1EB50-1505-F1A3-1134-3ECBDDBB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D3FE98-7A26-BAA8-3826-879C5B92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E11E4-6D2E-F4C1-57B6-49A48F20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2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3A3CA-956B-AD70-90D7-ECF78426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CE281-5309-0E96-5F55-30BF3C2A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8295E-4644-1DBB-E0A5-FD1E7791E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4025A-9094-5955-1AC3-0C74D0A8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A2D2A-35C8-1B44-F5D1-D12E1C6E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2B947-FE9E-949B-7AED-1760B110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01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87C29-9344-BB39-97C0-62F8E91F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FE9F-0EC1-3383-007A-C7FB4BE00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38579-CF8A-C81A-E42A-D53938AD6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129FB-3314-53F6-4EAE-E61E9F4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915E5-D170-CCE9-AD6A-87270F74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B0882-3A11-17B7-7300-3C4A267F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95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8650CB-0769-0DB8-6855-60A5E81D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5AE5C-4178-3A0F-6676-A4E791A81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5342C-2978-9B25-8A35-3C7CF9A8F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22D-0A36-3E44-9B44-08BC83AF88C3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70A9D-1A51-F588-14E6-1B7477745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53833-BB69-1140-500D-99A4A167F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9F9D-9A39-114D-8A03-E536CE97E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47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02594FE-1534-D122-D347-E53C0E5E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48" y="321379"/>
            <a:ext cx="7520880" cy="550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version='1.0' ?&gt;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env:Envelope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xmlns:env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http://www.w3.org/2003/05/soap-envelope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t:transaction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http://thirdparty.example.org/transaction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env:encodingStyle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http://example.com/encoding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env:mustUnderstand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t:transaction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env:Body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m:chargeReservationResponse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env:encodingStyle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http://www.w3.org/2003/05/soap-encoding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xmlns:rpc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http://www.w3.org/2003/05/soap-rpc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xmlns:m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http://travelcompany.example.org/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rpc:result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m:status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rpc:result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m:status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confirmed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m:status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m:code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FT35ZBQ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m:code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m:viewAt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http://travelcompany.example.org/reservations?code=FT35ZBQ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m:viewAt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m:chargeReservationResponse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env:Body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env:Envelope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2379A93C-521F-FFFF-F3DB-E6E6CE15CB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3907" y="3641601"/>
            <a:ext cx="1958645" cy="149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1F5C6EAF-93ED-29E5-88BB-6B7AF85E5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457" y="3447657"/>
            <a:ext cx="1493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15568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</Words>
  <Application>Microsoft Macintosh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CMU Typewriter Text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2023-03-19T13:55:59Z</dcterms:created>
  <dcterms:modified xsi:type="dcterms:W3CDTF">2023-03-19T13:57:41Z</dcterms:modified>
</cp:coreProperties>
</file>