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62BD7-3351-ECDA-7A5E-084CC96F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B07DC-997F-DB7B-9455-C295BC616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7C62A-0F1E-1AC2-624B-8A1314C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2B284-F544-AF62-EA3B-6E4C76EF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A0509-6792-7028-3639-23033BC8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06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4287-9C0A-A61B-C82C-82CCC4EC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C7DEA-EB30-2770-4CE6-D82B5398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33E60-0DB8-15B0-D89C-46FD8BE5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1DB35-0DC2-4DEF-5886-EBD13749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6929-14E5-73BF-4AA7-B01C0DAF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06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740BC2-DD42-7958-BE87-80E1DFEB7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24B2A-112F-D969-9629-436D4283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5C722-6E63-162C-918D-5B6081C3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6E4C6-91D7-BB87-5A03-8A277B5C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1D1FD-AAB5-B90B-A4D9-AD170F67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31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8767-6828-CCF4-E7E4-D7CCD6A9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47AFB-649C-949F-93B8-DDFB5CF4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4482B-09D4-4527-1B74-EF86646A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F0970-E0E7-6397-D3B6-7CAE6487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7DF2-A6BE-B970-2D50-874AAFB5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19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D0F55-1D02-DF5C-CF0F-D185E0D3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A4299-EE26-B535-D904-C25B3702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42CBE-400B-5A8D-5877-C52C56C7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610C4-C97F-8493-13BB-6DCB63FC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666D4-77EF-2637-019C-255AD71A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1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9744E-70E8-7DB8-5172-A9778F73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8FB8A-50FB-318B-755E-2355B3B84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0CB49-B73C-600B-AD76-231EEE79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ED943-2D01-475A-703C-1C396BB6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A6B19-3F94-FEA5-58A9-E4249091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C3738-DF46-1FA3-90FA-A553F221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41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CC6B-BEA5-3261-F0F1-96B0FEAA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CA974-FC59-F377-4369-900E189D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92661-303C-695D-28D5-51F91FCD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78C3C1-583C-2B5F-9070-499754F85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EE1C65-F13C-95F7-C2C6-7AAABABE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A74D58-7BD4-7656-F093-07154FBD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0C0044-7859-3928-E56A-1821F0BD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5ABE3E-DD9B-B526-7B90-C6BC36F1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2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8CB3-4105-0717-81C1-C9D093ED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856E4B-E537-3704-CECE-5FDC8FA7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41203-0FF6-03A0-B7F7-2CAE2533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1AA33-EC65-7F8C-6E7B-1B1679DE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02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231D2-CC68-B190-0D27-B49397DE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361A43-375B-2650-7BB8-6D63BDE0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B3985-0764-7C97-3D3F-0B19A52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5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8855-5531-4D37-933D-78920CAD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104E-C661-FD5D-389D-393DAF59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64AC4-2929-A833-71B1-B5A20E82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D967F-CA94-1495-B1DD-D6A96FFB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72A1B-6BDE-1EF0-02E3-776E8019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BEF15-7903-060A-C7F7-0C1B3C10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8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7B97-EE7E-CD74-B2FD-5B46CD1A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8B4F9-A710-D82A-0BDC-1E177911D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D668E-995E-6F1D-32FA-C5056DD6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3E1A9-09C5-DFD0-958E-20CC46A9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1AC68-06FB-86B7-3A78-FF438C8A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E3043-994D-C627-0D2F-7027736C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7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357C4C-6ED9-FB70-6051-48617180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64A65-B1C3-8996-AE0E-490AF6EB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9FC5F-8163-038B-1CA0-D391FB60D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07C0-3C59-2A47-B1CB-A0FBC06326CB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904C7-8452-D990-7B75-11F6FF0F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D44F4-B6F4-A646-836A-852491C59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283F-D85E-004A-AE92-DC198BFAFD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>
            <a:extLst>
              <a:ext uri="{FF2B5EF4-FFF2-40B4-BE49-F238E27FC236}">
                <a16:creationId xmlns:a16="http://schemas.microsoft.com/office/drawing/2014/main" id="{DAEC85AB-974C-B47E-E6FD-6663E9592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748" y="311636"/>
            <a:ext cx="8498656" cy="62478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version='1.0' ?&gt;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xmlns:env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thirdparty.example.org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env:encodingStyle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/encoding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m:chargeReservation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env:encodingStyle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http://www.w3.org/2003/05/soap-encoding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xmlns:m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travelcompany.example.org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m:reservation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xmlns:m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travelcompany.example.org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FT35ZBQ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o:creditCard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xmlns:o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mycompany.example.com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/financial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n:name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mycompany.example.com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/employees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Åke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Jógvan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Øyvind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n:name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o:number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123456789099999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o:number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o:expiration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2005-02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o:expiration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o:creditCard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m:chargeReservation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E4051AC-B9A7-D696-79FE-780FDE49DF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4060" y="2278186"/>
            <a:ext cx="2684834" cy="338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E41B26C-A7E4-8229-BE68-A2AAB4E6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525" y="2108909"/>
            <a:ext cx="1656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方法名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D0D99DD-703A-43BB-B4CB-93C0C0B40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3436" y="3435471"/>
            <a:ext cx="3784061" cy="15321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AB8337B-D74E-B571-124D-349D0679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50" y="4944923"/>
            <a:ext cx="2708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两个输入的参数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6528D315-C4FE-58A5-FCF5-E6F8A455B7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611" y="4158144"/>
            <a:ext cx="3968887" cy="809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28629AF2-EE3B-34DA-5A67-BB6E982887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8271" y="1663429"/>
            <a:ext cx="1099226" cy="97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E8EA871E-DB1F-D1E3-CF9B-3BD0D67ED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856" y="1277911"/>
            <a:ext cx="19145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序列化方法，说明如何将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XML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转换为远端的二进制调用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280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PingFang SC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2023-03-19T13:33:13Z</dcterms:created>
  <dcterms:modified xsi:type="dcterms:W3CDTF">2023-03-20T07:06:01Z</dcterms:modified>
</cp:coreProperties>
</file>