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DA5BE-3BFD-36E8-0571-734491B3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2EAFD-F194-A1CA-4377-AC6499E5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86900-9ACC-6AFB-8572-0BC014DF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71FC7-B570-3801-8DF6-8AB0BB92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94D68-64B0-02DB-051B-64AA5164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20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BCAD-6ECD-2E72-929B-69B3176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F55E3-FDB7-70FA-B0C3-8256C3D2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3B6DE-6399-41B5-C4FA-2B76FEB8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9536E-B250-0498-6380-13E1193C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4C044-562F-01B1-F732-ED1A0D10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8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A12116-6F4C-2D65-8FA1-BA2B6A0FD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886F4-4B46-127C-295D-749A2AC3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581C9-AFB3-8536-6EB1-8FB52D89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17BB-37AD-DB44-8924-42F1A7F9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6B96F-018C-4E9F-BE26-1986BF37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47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19A4-E8E2-0807-1325-96D11F26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30AE-18A8-F69F-B60A-2DA68D01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7802D-6507-6D98-D95F-BF9FCF8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9878A-8823-079A-6F11-56245463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E8C03-218F-A6E7-1EAA-E41A88E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9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F177-14A9-5170-9C9A-46799AF5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7B38B-0F6B-AA89-7EBF-FFA33F9C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859F6-1335-203C-2D6E-A9E74A64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5B804-B903-5ACA-FE50-DFA682F6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9DEAD-8337-6F78-A666-C1ABA46C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44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953E-69B8-7E12-3A43-A7D69B62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08CC7-78A1-3309-08CB-AFD7562D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B636E-B23C-92F6-6EEE-7DD9FFCC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E93D2-1C1D-5257-3D8D-1547CB00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A2613-DFFB-0D56-09D0-EC4935E4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BF46E-497B-E0E0-C671-625B0A1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29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5FB12-BB4E-7924-ECBB-8AF87794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0B54A-C2CF-8757-A870-E68DF096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5AEB4-6311-C93F-78ED-9B6043D2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3181C-0974-31C1-42E1-EEBDCC6B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D3E87F-9431-E76E-FA10-9A88451B8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35DC8A-8A3D-6FD1-AC1E-6C2472C2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A9BB88-B1CF-55AC-98DF-4E0AC00E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7E73E-F33F-436E-B2A4-8B82A2F1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3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F5886-82B2-F14E-E61D-F7EF7E08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DA91E-99F8-18A6-66C7-4C67069E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F84D25-EF63-19B8-4231-6CE58E2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C2A2E-BDFA-628B-480E-FC367DFF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4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0833A3-A0FE-F9EF-1093-0AE6C22C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EE2785-C37D-5907-B22C-C9D51B42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A5E18-B7E2-53D8-0BD4-764DDCE0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52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61843-6BE2-ED3D-F157-11487697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9D1FC-E6A7-9795-6B75-FE4EF05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7F2A3-3BEE-4F71-D42C-BB59210F4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2B7A4-A7B8-6C6F-F733-84105347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B3F6A-F042-6693-E71B-DF04DC8A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09B96-6B74-C014-0552-E97BA14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89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D935D-1F56-FC33-1F2B-F80FA1B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7D2653-283A-E843-27F3-F4998F85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BF7B7-1E96-5E62-689C-C084A841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31B53-80C4-8D28-2D02-2807662B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06455-994D-1951-0926-DEE7D07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38329-0BDB-46AA-46B6-241438A5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7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3685F-95C2-D799-9112-B3A7B190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C7B41-FBF8-9EF3-AE57-4BA1D6B5C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54CF-1C64-2F9D-F3C9-BE50022F6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0AA2-A956-4143-9D94-C9749734DB1B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B0D80-4885-3206-93BB-CE170F33A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556DA-BAB1-23D5-00A1-55B3FC7FC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C4CC-0C86-EB47-A15A-2610ABFD1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48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961B4-77D4-1737-008B-2817DD39FE5A}"/>
              </a:ext>
            </a:extLst>
          </p:cNvPr>
          <p:cNvSpPr txBox="1">
            <a:spLocks/>
          </p:cNvSpPr>
          <p:nvPr/>
        </p:nvSpPr>
        <p:spPr>
          <a:xfrm>
            <a:off x="4507149" y="5692639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E1ABE52-5E8C-43D7-9401-8312C5F7EB45}" type="slidenum">
              <a:rPr lang="en-US" altLang="zh-CN" sz="1400" smtClean="0">
                <a:latin typeface="PingFang SC" panose="020B0400000000000000" pitchFamily="34" charset="-122"/>
                <a:ea typeface="PingFang SC" panose="020B0400000000000000" pitchFamily="34" charset="-122"/>
              </a:rPr>
              <a:pPr>
                <a:defRPr/>
              </a:pPr>
              <a:t>1</a:t>
            </a:fld>
            <a:endParaRPr lang="en-US" altLang="zh-CN" sz="14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DFE30D51-9985-7252-2F6C-BA0556CAC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21" y="225035"/>
            <a:ext cx="5688632" cy="58644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A1A715-E257-9994-173B-BD2D127ECB86}"/>
              </a:ext>
            </a:extLst>
          </p:cNvPr>
          <p:cNvSpPr txBox="1"/>
          <p:nvPr/>
        </p:nvSpPr>
        <p:spPr>
          <a:xfrm>
            <a:off x="1306749" y="932322"/>
            <a:ext cx="1818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除了调用地址以外还有上下文相关参数和元数据，其中元数据中包含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WSDL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B7698E-693B-3F63-8139-14BAE46093FA}"/>
              </a:ext>
            </a:extLst>
          </p:cNvPr>
          <p:cNvSpPr txBox="1"/>
          <p:nvPr/>
        </p:nvSpPr>
        <p:spPr>
          <a:xfrm>
            <a:off x="1532895" y="3938985"/>
            <a:ext cx="1366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为每一个操作引入了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Action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字段以区分不同的操作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BA7566-105C-AA71-5B89-85ED93D281C4}"/>
              </a:ext>
            </a:extLst>
          </p:cNvPr>
          <p:cNvSpPr txBox="1"/>
          <p:nvPr/>
        </p:nvSpPr>
        <p:spPr>
          <a:xfrm>
            <a:off x="6851365" y="292211"/>
            <a:ext cx="239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随机生成的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UUID</a:t>
            </a:r>
            <a:endParaRPr kumimoji="1"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CEB3C7-869A-4E81-BB30-CB29F8F7569D}"/>
              </a:ext>
            </a:extLst>
          </p:cNvPr>
          <p:cNvSpPr txBox="1"/>
          <p:nvPr/>
        </p:nvSpPr>
        <p:spPr>
          <a:xfrm>
            <a:off x="7531820" y="2086636"/>
            <a:ext cx="1556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如果是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Request- Response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模式，标记回来的消息如何根据请求消息进行填写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976A37-0E25-76C5-6F49-70D4CC597D1B}"/>
              </a:ext>
            </a:extLst>
          </p:cNvPr>
          <p:cNvSpPr txBox="1"/>
          <p:nvPr/>
        </p:nvSpPr>
        <p:spPr>
          <a:xfrm>
            <a:off x="6851365" y="5692639"/>
            <a:ext cx="246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调用者根据实际情况填写，以使服务提供者能进行应对</a:t>
            </a:r>
          </a:p>
        </p:txBody>
      </p:sp>
    </p:spTree>
    <p:extLst>
      <p:ext uri="{BB962C8B-B14F-4D97-AF65-F5344CB8AC3E}">
        <p14:creationId xmlns:p14="http://schemas.microsoft.com/office/powerpoint/2010/main" val="344212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2023-03-26T06:39:00Z</dcterms:created>
  <dcterms:modified xsi:type="dcterms:W3CDTF">2023-03-26T06:42:31Z</dcterms:modified>
</cp:coreProperties>
</file>