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F8F2E-F005-BD89-A521-42BD04915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9373B7-169D-AC69-DA55-71CA140CB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52F22-F09C-FE14-7121-AF21FA88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C9E0-51F8-E048-B1F9-CF1C2D373C9D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BE839-35EE-1891-065E-851FF3EF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B5001-4E6C-36A9-0865-DEC06791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911A-B680-EC4A-81C3-1129E5C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00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A03D3-600F-5260-D9F3-C6210A08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0A71A2-6CE2-EC88-7137-BE8CB4A35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0215A-B2B1-19AD-FED4-4DF841D6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C9E0-51F8-E048-B1F9-CF1C2D373C9D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3FA9B-9331-EE76-156A-CF3BBF85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59841-756A-309F-8CCE-4C1147BC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911A-B680-EC4A-81C3-1129E5C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09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1AD8DF-BFF7-859D-6F3D-DB2F92385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578D64-7F5D-D530-0F9B-7F0F03D07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53FC1-2649-2AC1-5288-92C88678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C9E0-51F8-E048-B1F9-CF1C2D373C9D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08CFD-71CE-A08B-3ADC-B00DE69A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02665-34D2-BE1F-7138-0DC9359E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911A-B680-EC4A-81C3-1129E5C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73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13865-0277-3A93-7925-4A43DC7D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0FAAD-B592-1665-F0D8-83568052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CEFC4-A6F1-B93B-8796-5CEE1710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C9E0-51F8-E048-B1F9-CF1C2D373C9D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9CCE7-679C-5654-A9D1-B30199CF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1A3B0-F1F6-75FF-47B0-FC310A22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911A-B680-EC4A-81C3-1129E5C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06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F4C76-0228-5762-EC5E-574BBF16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3DB79E-0229-6FDD-964B-79D51CBDD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5BB6E-4E4A-4539-1BEA-6CB6FBBF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C9E0-51F8-E048-B1F9-CF1C2D373C9D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A502C-44F2-23D1-E285-C528E876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D1FE0-1B3E-1B7B-A764-2C1547B8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911A-B680-EC4A-81C3-1129E5C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46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56661-8BD9-4A71-5D9A-005E735E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F4208-A2BF-D7D4-A4AC-C9BA2AB8F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F56C0C-E9CF-F30E-F90A-C1C3F08CF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D32FE9-1DF4-E105-395F-08718613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C9E0-51F8-E048-B1F9-CF1C2D373C9D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B62FAF-010D-066E-E78C-994975F7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AC3F2-FB58-4D53-89D7-E41126F1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911A-B680-EC4A-81C3-1129E5C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576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E80B3-76E3-FA9E-D317-5D91C069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6607CF-E480-0707-0517-6A0F5EE4E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E53E6D-512A-2B56-F0EB-46424C173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0DFE42-29BD-0ECB-891F-4EF18A5D5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9F15C5-E892-49B2-258F-FEF61C52C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6EA584-A355-2D3E-A503-C9D4DD69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C9E0-51F8-E048-B1F9-CF1C2D373C9D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4A996A-18E7-A0AC-4DB0-E19C6820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CCC76-9A68-92BD-2DFD-38E39A7E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911A-B680-EC4A-81C3-1129E5C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00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B51D1-90A0-301E-7292-1A008CA4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BC3F1C-9294-21C7-2514-643A37F6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C9E0-51F8-E048-B1F9-CF1C2D373C9D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56F711-4994-F66A-9EC4-8954B53F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325C65-42A7-3A20-E497-B07422BB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911A-B680-EC4A-81C3-1129E5C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81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B0B995-CB38-4C3E-5917-B015E4F5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C9E0-51F8-E048-B1F9-CF1C2D373C9D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08D6F2-FFE1-506F-F788-D7E611D0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158E5F-2A06-A784-5451-D3EB1FD7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911A-B680-EC4A-81C3-1129E5C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46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14AB9-9820-7D88-3527-012CD7A4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FDF2D-F478-BFDF-2975-4144FDAF7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46747-DDC4-312D-F3B0-DE250882A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D6A16-1EAD-7118-96F1-5880A59A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C9E0-51F8-E048-B1F9-CF1C2D373C9D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4ADD1A-D92D-0259-4774-88E4C2F1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65C16-B288-4ECC-83AC-89E6A5B6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911A-B680-EC4A-81C3-1129E5C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71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C41A2-DD62-1B66-C89C-08CEDEC3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DE8912-0A7F-DF13-0D5E-8D4E58121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1E52B3-8E2F-64C3-5A50-B6CBC8F3C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F96930-E5BD-0167-53F1-A97B5635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C9E0-51F8-E048-B1F9-CF1C2D373C9D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1BD88D-689A-E4B5-9BDC-83C24104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3832DF-1CC2-51CD-A447-0A1AB91C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911A-B680-EC4A-81C3-1129E5C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44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46DF84-81DE-6212-9C1E-2B2EDB46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1CEBB0-9087-EA80-E9F8-109FE6078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CE23D-25A7-1D7F-E448-239F41863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C9E0-51F8-E048-B1F9-CF1C2D373C9D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6A071-D324-766C-6F78-13988B6F8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8EE39-9C45-5467-CB4C-5D2F4A307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911A-B680-EC4A-81C3-1129E5C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92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655F54CD-A3DE-FA29-7274-437E57D4B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47" y="350729"/>
            <a:ext cx="5616624" cy="58561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403DE4A-4C66-E15E-2438-5E67630B360D}"/>
              </a:ext>
            </a:extLst>
          </p:cNvPr>
          <p:cNvSpPr txBox="1"/>
          <p:nvPr/>
        </p:nvSpPr>
        <p:spPr>
          <a:xfrm>
            <a:off x="3119747" y="13847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请求消息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8D663C-6F5D-9211-FCA1-196775B7A7AE}"/>
              </a:ext>
            </a:extLst>
          </p:cNvPr>
          <p:cNvSpPr txBox="1"/>
          <p:nvPr/>
        </p:nvSpPr>
        <p:spPr>
          <a:xfrm>
            <a:off x="6072075" y="126507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响应消息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1BA5DA-2387-629C-87F0-69A8563B7816}"/>
              </a:ext>
            </a:extLst>
          </p:cNvPr>
          <p:cNvSpPr txBox="1"/>
          <p:nvPr/>
        </p:nvSpPr>
        <p:spPr>
          <a:xfrm>
            <a:off x="7222654" y="4359175"/>
            <a:ext cx="176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请求和响应消息的</a:t>
            </a:r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From</a:t>
            </a:r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和</a:t>
            </a:r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to</a:t>
            </a:r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正好相反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026C5B-6EAA-5C58-40B7-15D4782D9E5E}"/>
              </a:ext>
            </a:extLst>
          </p:cNvPr>
          <p:cNvSpPr txBox="1"/>
          <p:nvPr/>
        </p:nvSpPr>
        <p:spPr>
          <a:xfrm>
            <a:off x="4753611" y="350729"/>
            <a:ext cx="3694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通过</a:t>
            </a:r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ID</a:t>
            </a:r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相同来确认这两个消息是一对请求</a:t>
            </a:r>
            <a:r>
              <a:rPr kumimoji="1" lang="en-US" altLang="zh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kumimoji="1" lang="zh-CN" alt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响应消息以排除歧义，完成消息分发</a:t>
            </a:r>
          </a:p>
        </p:txBody>
      </p:sp>
    </p:spTree>
    <p:extLst>
      <p:ext uri="{BB962C8B-B14F-4D97-AF65-F5344CB8AC3E}">
        <p14:creationId xmlns:p14="http://schemas.microsoft.com/office/powerpoint/2010/main" val="163263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PingFang SC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2023-03-26T06:40:47Z</dcterms:created>
  <dcterms:modified xsi:type="dcterms:W3CDTF">2023-03-26T06:43:31Z</dcterms:modified>
</cp:coreProperties>
</file>