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633450" cy="10098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02" d="100"/>
          <a:sy n="102" d="100"/>
        </p:scale>
        <p:origin x="10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509" y="1652627"/>
            <a:ext cx="11588433" cy="3515631"/>
          </a:xfrm>
        </p:spPr>
        <p:txBody>
          <a:bodyPr anchor="b"/>
          <a:lstStyle>
            <a:lvl1pPr algn="ctr">
              <a:defRPr sz="8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81" y="5303834"/>
            <a:ext cx="10225088" cy="2438033"/>
          </a:xfrm>
        </p:spPr>
        <p:txBody>
          <a:bodyPr/>
          <a:lstStyle>
            <a:lvl1pPr marL="0" indent="0" algn="ctr">
              <a:buNone/>
              <a:defRPr sz="3534"/>
            </a:lvl1pPr>
            <a:lvl2pPr marL="673227" indent="0" algn="ctr">
              <a:buNone/>
              <a:defRPr sz="2945"/>
            </a:lvl2pPr>
            <a:lvl3pPr marL="1346454" indent="0" algn="ctr">
              <a:buNone/>
              <a:defRPr sz="2651"/>
            </a:lvl3pPr>
            <a:lvl4pPr marL="2019681" indent="0" algn="ctr">
              <a:buNone/>
              <a:defRPr sz="2356"/>
            </a:lvl4pPr>
            <a:lvl5pPr marL="2692908" indent="0" algn="ctr">
              <a:buNone/>
              <a:defRPr sz="2356"/>
            </a:lvl5pPr>
            <a:lvl6pPr marL="3366135" indent="0" algn="ctr">
              <a:buNone/>
              <a:defRPr sz="2356"/>
            </a:lvl6pPr>
            <a:lvl7pPr marL="4039362" indent="0" algn="ctr">
              <a:buNone/>
              <a:defRPr sz="2356"/>
            </a:lvl7pPr>
            <a:lvl8pPr marL="4712589" indent="0" algn="ctr">
              <a:buNone/>
              <a:defRPr sz="2356"/>
            </a:lvl8pPr>
            <a:lvl9pPr marL="5385816" indent="0" algn="ctr">
              <a:buNone/>
              <a:defRPr sz="23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26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85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6438" y="537630"/>
            <a:ext cx="2939713" cy="8557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300" y="537630"/>
            <a:ext cx="8648720" cy="85576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8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99" y="2517513"/>
            <a:ext cx="11758851" cy="4200523"/>
          </a:xfrm>
        </p:spPr>
        <p:txBody>
          <a:bodyPr anchor="b"/>
          <a:lstStyle>
            <a:lvl1pPr>
              <a:defRPr sz="8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199" y="6757774"/>
            <a:ext cx="11758851" cy="2208956"/>
          </a:xfrm>
        </p:spPr>
        <p:txBody>
          <a:bodyPr/>
          <a:lstStyle>
            <a:lvl1pPr marL="0" indent="0">
              <a:buNone/>
              <a:defRPr sz="3534">
                <a:solidFill>
                  <a:schemeClr val="tx1"/>
                </a:solidFill>
              </a:defRPr>
            </a:lvl1pPr>
            <a:lvl2pPr marL="673227" indent="0">
              <a:buNone/>
              <a:defRPr sz="2945">
                <a:solidFill>
                  <a:schemeClr val="tx1">
                    <a:tint val="75000"/>
                  </a:schemeClr>
                </a:solidFill>
              </a:defRPr>
            </a:lvl2pPr>
            <a:lvl3pPr marL="1346454" indent="0">
              <a:buNone/>
              <a:defRPr sz="2651">
                <a:solidFill>
                  <a:schemeClr val="tx1">
                    <a:tint val="75000"/>
                  </a:schemeClr>
                </a:solidFill>
              </a:defRPr>
            </a:lvl3pPr>
            <a:lvl4pPr marL="2019681" indent="0">
              <a:buNone/>
              <a:defRPr sz="2356">
                <a:solidFill>
                  <a:schemeClr val="tx1">
                    <a:tint val="75000"/>
                  </a:schemeClr>
                </a:solidFill>
              </a:defRPr>
            </a:lvl4pPr>
            <a:lvl5pPr marL="2692908" indent="0">
              <a:buNone/>
              <a:defRPr sz="2356">
                <a:solidFill>
                  <a:schemeClr val="tx1">
                    <a:tint val="75000"/>
                  </a:schemeClr>
                </a:solidFill>
              </a:defRPr>
            </a:lvl5pPr>
            <a:lvl6pPr marL="3366135" indent="0">
              <a:buNone/>
              <a:defRPr sz="2356">
                <a:solidFill>
                  <a:schemeClr val="tx1">
                    <a:tint val="75000"/>
                  </a:schemeClr>
                </a:solidFill>
              </a:defRPr>
            </a:lvl6pPr>
            <a:lvl7pPr marL="4039362" indent="0">
              <a:buNone/>
              <a:defRPr sz="2356">
                <a:solidFill>
                  <a:schemeClr val="tx1">
                    <a:tint val="75000"/>
                  </a:schemeClr>
                </a:solidFill>
              </a:defRPr>
            </a:lvl7pPr>
            <a:lvl8pPr marL="4712589" indent="0">
              <a:buNone/>
              <a:defRPr sz="2356">
                <a:solidFill>
                  <a:schemeClr val="tx1">
                    <a:tint val="75000"/>
                  </a:schemeClr>
                </a:solidFill>
              </a:defRPr>
            </a:lvl8pPr>
            <a:lvl9pPr marL="5385816" indent="0">
              <a:buNone/>
              <a:defRPr sz="23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3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300" y="2688148"/>
            <a:ext cx="5794216" cy="64071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934" y="2688148"/>
            <a:ext cx="5794216" cy="64071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8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5" y="537632"/>
            <a:ext cx="11758851" cy="1951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77" y="2475435"/>
            <a:ext cx="5767587" cy="1213172"/>
          </a:xfrm>
        </p:spPr>
        <p:txBody>
          <a:bodyPr anchor="b"/>
          <a:lstStyle>
            <a:lvl1pPr marL="0" indent="0">
              <a:buNone/>
              <a:defRPr sz="3534" b="1"/>
            </a:lvl1pPr>
            <a:lvl2pPr marL="673227" indent="0">
              <a:buNone/>
              <a:defRPr sz="2945" b="1"/>
            </a:lvl2pPr>
            <a:lvl3pPr marL="1346454" indent="0">
              <a:buNone/>
              <a:defRPr sz="2651" b="1"/>
            </a:lvl3pPr>
            <a:lvl4pPr marL="2019681" indent="0">
              <a:buNone/>
              <a:defRPr sz="2356" b="1"/>
            </a:lvl4pPr>
            <a:lvl5pPr marL="2692908" indent="0">
              <a:buNone/>
              <a:defRPr sz="2356" b="1"/>
            </a:lvl5pPr>
            <a:lvl6pPr marL="3366135" indent="0">
              <a:buNone/>
              <a:defRPr sz="2356" b="1"/>
            </a:lvl6pPr>
            <a:lvl7pPr marL="4039362" indent="0">
              <a:buNone/>
              <a:defRPr sz="2356" b="1"/>
            </a:lvl7pPr>
            <a:lvl8pPr marL="4712589" indent="0">
              <a:buNone/>
              <a:defRPr sz="2356" b="1"/>
            </a:lvl8pPr>
            <a:lvl9pPr marL="5385816" indent="0">
              <a:buNone/>
              <a:defRPr sz="23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077" y="3688607"/>
            <a:ext cx="5767587" cy="54253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935" y="2475435"/>
            <a:ext cx="5795992" cy="1213172"/>
          </a:xfrm>
        </p:spPr>
        <p:txBody>
          <a:bodyPr anchor="b"/>
          <a:lstStyle>
            <a:lvl1pPr marL="0" indent="0">
              <a:buNone/>
              <a:defRPr sz="3534" b="1"/>
            </a:lvl1pPr>
            <a:lvl2pPr marL="673227" indent="0">
              <a:buNone/>
              <a:defRPr sz="2945" b="1"/>
            </a:lvl2pPr>
            <a:lvl3pPr marL="1346454" indent="0">
              <a:buNone/>
              <a:defRPr sz="2651" b="1"/>
            </a:lvl3pPr>
            <a:lvl4pPr marL="2019681" indent="0">
              <a:buNone/>
              <a:defRPr sz="2356" b="1"/>
            </a:lvl4pPr>
            <a:lvl5pPr marL="2692908" indent="0">
              <a:buNone/>
              <a:defRPr sz="2356" b="1"/>
            </a:lvl5pPr>
            <a:lvl6pPr marL="3366135" indent="0">
              <a:buNone/>
              <a:defRPr sz="2356" b="1"/>
            </a:lvl6pPr>
            <a:lvl7pPr marL="4039362" indent="0">
              <a:buNone/>
              <a:defRPr sz="2356" b="1"/>
            </a:lvl7pPr>
            <a:lvl8pPr marL="4712589" indent="0">
              <a:buNone/>
              <a:defRPr sz="2356" b="1"/>
            </a:lvl8pPr>
            <a:lvl9pPr marL="5385816" indent="0">
              <a:buNone/>
              <a:defRPr sz="23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935" y="3688607"/>
            <a:ext cx="5795992" cy="54253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46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1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8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673206"/>
            <a:ext cx="4397142" cy="2356221"/>
          </a:xfrm>
        </p:spPr>
        <p:txBody>
          <a:bodyPr anchor="b"/>
          <a:lstStyle>
            <a:lvl1pPr>
              <a:defRPr sz="47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992" y="1453940"/>
            <a:ext cx="6901934" cy="7176188"/>
          </a:xfrm>
        </p:spPr>
        <p:txBody>
          <a:bodyPr/>
          <a:lstStyle>
            <a:lvl1pPr>
              <a:defRPr sz="4712"/>
            </a:lvl1pPr>
            <a:lvl2pPr>
              <a:defRPr sz="4123"/>
            </a:lvl2pPr>
            <a:lvl3pPr>
              <a:defRPr sz="3534"/>
            </a:lvl3pPr>
            <a:lvl4pPr>
              <a:defRPr sz="2945"/>
            </a:lvl4pPr>
            <a:lvl5pPr>
              <a:defRPr sz="2945"/>
            </a:lvl5pPr>
            <a:lvl6pPr>
              <a:defRPr sz="2945"/>
            </a:lvl6pPr>
            <a:lvl7pPr>
              <a:defRPr sz="2945"/>
            </a:lvl7pPr>
            <a:lvl8pPr>
              <a:defRPr sz="2945"/>
            </a:lvl8pPr>
            <a:lvl9pPr>
              <a:defRPr sz="2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3029426"/>
            <a:ext cx="4397142" cy="5612387"/>
          </a:xfrm>
        </p:spPr>
        <p:txBody>
          <a:bodyPr/>
          <a:lstStyle>
            <a:lvl1pPr marL="0" indent="0">
              <a:buNone/>
              <a:defRPr sz="2356"/>
            </a:lvl1pPr>
            <a:lvl2pPr marL="673227" indent="0">
              <a:buNone/>
              <a:defRPr sz="2062"/>
            </a:lvl2pPr>
            <a:lvl3pPr marL="1346454" indent="0">
              <a:buNone/>
              <a:defRPr sz="1767"/>
            </a:lvl3pPr>
            <a:lvl4pPr marL="2019681" indent="0">
              <a:buNone/>
              <a:defRPr sz="1473"/>
            </a:lvl4pPr>
            <a:lvl5pPr marL="2692908" indent="0">
              <a:buNone/>
              <a:defRPr sz="1473"/>
            </a:lvl5pPr>
            <a:lvl6pPr marL="3366135" indent="0">
              <a:buNone/>
              <a:defRPr sz="1473"/>
            </a:lvl6pPr>
            <a:lvl7pPr marL="4039362" indent="0">
              <a:buNone/>
              <a:defRPr sz="1473"/>
            </a:lvl7pPr>
            <a:lvl8pPr marL="4712589" indent="0">
              <a:buNone/>
              <a:defRPr sz="1473"/>
            </a:lvl8pPr>
            <a:lvl9pPr marL="5385816" indent="0">
              <a:buNone/>
              <a:defRPr sz="1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2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673206"/>
            <a:ext cx="4397142" cy="2356221"/>
          </a:xfrm>
        </p:spPr>
        <p:txBody>
          <a:bodyPr anchor="b"/>
          <a:lstStyle>
            <a:lvl1pPr>
              <a:defRPr sz="47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992" y="1453940"/>
            <a:ext cx="6901934" cy="7176188"/>
          </a:xfrm>
        </p:spPr>
        <p:txBody>
          <a:bodyPr anchor="t"/>
          <a:lstStyle>
            <a:lvl1pPr marL="0" indent="0">
              <a:buNone/>
              <a:defRPr sz="4712"/>
            </a:lvl1pPr>
            <a:lvl2pPr marL="673227" indent="0">
              <a:buNone/>
              <a:defRPr sz="4123"/>
            </a:lvl2pPr>
            <a:lvl3pPr marL="1346454" indent="0">
              <a:buNone/>
              <a:defRPr sz="3534"/>
            </a:lvl3pPr>
            <a:lvl4pPr marL="2019681" indent="0">
              <a:buNone/>
              <a:defRPr sz="2945"/>
            </a:lvl4pPr>
            <a:lvl5pPr marL="2692908" indent="0">
              <a:buNone/>
              <a:defRPr sz="2945"/>
            </a:lvl5pPr>
            <a:lvl6pPr marL="3366135" indent="0">
              <a:buNone/>
              <a:defRPr sz="2945"/>
            </a:lvl6pPr>
            <a:lvl7pPr marL="4039362" indent="0">
              <a:buNone/>
              <a:defRPr sz="2945"/>
            </a:lvl7pPr>
            <a:lvl8pPr marL="4712589" indent="0">
              <a:buNone/>
              <a:defRPr sz="2945"/>
            </a:lvl8pPr>
            <a:lvl9pPr marL="5385816" indent="0">
              <a:buNone/>
              <a:defRPr sz="2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3029426"/>
            <a:ext cx="4397142" cy="5612387"/>
          </a:xfrm>
        </p:spPr>
        <p:txBody>
          <a:bodyPr/>
          <a:lstStyle>
            <a:lvl1pPr marL="0" indent="0">
              <a:buNone/>
              <a:defRPr sz="2356"/>
            </a:lvl1pPr>
            <a:lvl2pPr marL="673227" indent="0">
              <a:buNone/>
              <a:defRPr sz="2062"/>
            </a:lvl2pPr>
            <a:lvl3pPr marL="1346454" indent="0">
              <a:buNone/>
              <a:defRPr sz="1767"/>
            </a:lvl3pPr>
            <a:lvl4pPr marL="2019681" indent="0">
              <a:buNone/>
              <a:defRPr sz="1473"/>
            </a:lvl4pPr>
            <a:lvl5pPr marL="2692908" indent="0">
              <a:buNone/>
              <a:defRPr sz="1473"/>
            </a:lvl5pPr>
            <a:lvl6pPr marL="3366135" indent="0">
              <a:buNone/>
              <a:defRPr sz="1473"/>
            </a:lvl6pPr>
            <a:lvl7pPr marL="4039362" indent="0">
              <a:buNone/>
              <a:defRPr sz="1473"/>
            </a:lvl7pPr>
            <a:lvl8pPr marL="4712589" indent="0">
              <a:buNone/>
              <a:defRPr sz="1473"/>
            </a:lvl8pPr>
            <a:lvl9pPr marL="5385816" indent="0">
              <a:buNone/>
              <a:defRPr sz="1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18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300" y="537632"/>
            <a:ext cx="11758851" cy="1951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300" y="2688148"/>
            <a:ext cx="11758851" cy="640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300" y="9359434"/>
            <a:ext cx="3067526" cy="537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CDC4-AAB4-514B-A430-0853D3D15DAA}" type="datetimeFigureOut">
              <a:rPr kumimoji="1" lang="zh-CN" altLang="en-US" smtClean="0"/>
              <a:t>2023/3/20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6081" y="9359434"/>
            <a:ext cx="4601289" cy="537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8624" y="9359434"/>
            <a:ext cx="3067526" cy="537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94B8-C855-7046-BFA5-724BB67ED8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9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6454" rtl="0" eaLnBrk="1" latinLnBrk="0" hangingPunct="1">
        <a:lnSpc>
          <a:spcPct val="90000"/>
        </a:lnSpc>
        <a:spcBef>
          <a:spcPct val="0"/>
        </a:spcBef>
        <a:buNone/>
        <a:defRPr sz="64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614" indent="-336614" algn="l" defTabSz="1346454" rtl="0" eaLnBrk="1" latinLnBrk="0" hangingPunct="1">
        <a:lnSpc>
          <a:spcPct val="90000"/>
        </a:lnSpc>
        <a:spcBef>
          <a:spcPts val="1473"/>
        </a:spcBef>
        <a:buFont typeface="Arial" panose="020B0604020202020204" pitchFamily="34" charset="0"/>
        <a:buChar char="•"/>
        <a:defRPr sz="4123" kern="1200">
          <a:solidFill>
            <a:schemeClr val="tx1"/>
          </a:solidFill>
          <a:latin typeface="+mn-lt"/>
          <a:ea typeface="+mn-ea"/>
          <a:cs typeface="+mn-cs"/>
        </a:defRPr>
      </a:lvl1pPr>
      <a:lvl2pPr marL="1009841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3534" kern="1200">
          <a:solidFill>
            <a:schemeClr val="tx1"/>
          </a:solidFill>
          <a:latin typeface="+mn-lt"/>
          <a:ea typeface="+mn-ea"/>
          <a:cs typeface="+mn-cs"/>
        </a:defRPr>
      </a:lvl2pPr>
      <a:lvl3pPr marL="1683068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945" kern="1200">
          <a:solidFill>
            <a:schemeClr val="tx1"/>
          </a:solidFill>
          <a:latin typeface="+mn-lt"/>
          <a:ea typeface="+mn-ea"/>
          <a:cs typeface="+mn-cs"/>
        </a:defRPr>
      </a:lvl3pPr>
      <a:lvl4pPr marL="2356295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4pPr>
      <a:lvl5pPr marL="3029522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5pPr>
      <a:lvl6pPr marL="3702749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6pPr>
      <a:lvl7pPr marL="4375976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7pPr>
      <a:lvl8pPr marL="5049203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8pPr>
      <a:lvl9pPr marL="5722430" indent="-336614" algn="l" defTabSz="1346454" rtl="0" eaLnBrk="1" latinLnBrk="0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1pPr>
      <a:lvl2pPr marL="673227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2pPr>
      <a:lvl3pPr marL="1346454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3pPr>
      <a:lvl4pPr marL="2019681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4pPr>
      <a:lvl5pPr marL="2692908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5pPr>
      <a:lvl6pPr marL="3366135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6pPr>
      <a:lvl7pPr marL="4039362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7pPr>
      <a:lvl8pPr marL="4712589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8pPr>
      <a:lvl9pPr marL="5385816" algn="l" defTabSz="1346454" rtl="0" eaLnBrk="1" latinLnBrk="0" hangingPunct="1">
        <a:defRPr sz="2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BF35E13E-1BA2-6E5D-831A-85974FEB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054" y="199143"/>
            <a:ext cx="8966200" cy="37856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version='1.0' ?&gt;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xmlns:env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m:reservation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xmlns:m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http://travelcompany.example.org/reservation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env:role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http://www.w3.org/2003/05/soap-envelope/role/next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uuid:093a2da1-q345-739r-ba5d-pqff98fe8j7d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m:dateAndTime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2001-11-29T13:20:00.000-05:00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m:dateAndTime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m:reservation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n:passenger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http://mycompany.example.com/employees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env:role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http://www.w3.org/2003/05/soap-envelope/role/next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env:mustUnderstand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n:name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Åke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Jógvan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Øyvind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n:name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n:passenger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env:Header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98C52336-B576-9726-3DD7-B25C3E2BA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973" y="1600580"/>
            <a:ext cx="2384577" cy="8863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DA754E33-9168-1DE9-8EF4-D9A6FC09E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522" y="1441305"/>
            <a:ext cx="14905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名称空间不同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B5EBB5F-0944-9E6A-8DC8-485BCE6E1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972" y="1071110"/>
            <a:ext cx="2306756" cy="520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47E2C11-D257-9CBC-92C5-2807A0A9A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034" y="1984466"/>
            <a:ext cx="3087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由谁来对当前的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header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进行处理，以实现消息路由和授权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97BC16D-55C8-0CFE-25A7-53395AAF4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8362" y="3077323"/>
            <a:ext cx="1564541" cy="85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F1011EB-3581-F2DC-DCB2-ADD41EBA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2" y="2921382"/>
            <a:ext cx="18954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该头块必须被处理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0622D00C-5369-4FAA-F3A6-E68E313B6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7012" y="2628695"/>
            <a:ext cx="1066711" cy="1710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8029700C-9D4E-C160-48A5-50CC481C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65" y="4108628"/>
            <a:ext cx="6297648" cy="3046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p:itinerary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xmlns:p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travelcompany.example.org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reservation/travel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New York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p:arriving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Los Angeles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p:arriving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p:departureDate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2001-12-14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p:departureDate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late afternoon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p:seatPreference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aisle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p:seatPreference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p:return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Los Angeles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4ABB914-DB72-6FEB-1317-FD529EE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4108628"/>
            <a:ext cx="6110731" cy="30469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p:arriving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New York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p:arriving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p:departureDate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2001-12-20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p:departureDate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mid-morning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p:departureTime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p:seatPreference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p:return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p:itinerary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q:lodging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xmlns:q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travelcompany.example.org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reservation/hotels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q:preference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none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q:preference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q:lodging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env:Body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env:Envelope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E0BBAF11-308D-6DA8-A920-0851C653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4" y="335146"/>
            <a:ext cx="24716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其中每一个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Header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Block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都携带一类完整的用来进行控制的辅助信息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7A075141-4D9D-B423-6EF2-61A1E6B5E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6304" y="878367"/>
            <a:ext cx="725971" cy="16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46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/>
      <p:bldP spid="10" grpId="0" animBg="1"/>
      <p:bldP spid="11" grpId="0"/>
      <p:bldP spid="12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458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PingFang SC</vt:lpstr>
      <vt:lpstr>Arial</vt:lpstr>
      <vt:lpstr>Calibri</vt:lpstr>
      <vt:lpstr>Calibri Light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2023-03-18T12:00:24Z</dcterms:created>
  <dcterms:modified xsi:type="dcterms:W3CDTF">2023-03-20T06:58:32Z</dcterms:modified>
</cp:coreProperties>
</file>