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B471D-6CAC-31E2-7854-4B4DF8B6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A27A-1B3C-107E-8EB0-699C5796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F5025-2620-6B91-5A25-F39144A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AFDF4-B043-B18B-674C-218CE26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3131-71C8-C345-2C9F-597CFB61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9D67-A518-3F72-EF77-99F48FF8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F71CC-17F7-683D-B9E1-ECC79CF8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DCA17-1C71-3B47-0743-B08B02D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333A0-CF52-B214-A47A-9C33C923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6C94-FF9A-666C-8DAC-4F7EADDD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8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6D7D-D6EA-CEB0-5C9B-4A18547E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EB204-837B-4E7A-927E-A643C16C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29E88-8D05-D0A0-9B74-D9652FA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F9F94-C10D-962C-16AF-986AA4A6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9D61-2D4A-DBE2-D33E-FC8A17D0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92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870B-201F-50BB-3AFC-A09D1E2C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67665-A864-5DA2-6E17-C1CA9D28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CC724-F974-1004-E6CE-DAC37459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59493-CACA-A7F7-E231-EB81057D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1F94D-A401-7EFE-6119-2D4C16A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5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D427-D7C7-17E7-F665-D0008C26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8299D-1FED-7FDB-6EF3-0800F0C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18FE-430B-AA5A-000A-2C46783F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ED517-5B27-F02D-03E0-0E6D046F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2CFF0-4D4F-17A4-6800-BC09A601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0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6F27-3FEE-FFEB-63B1-978A53D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93462-473A-F777-ADAF-E80C18CC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DA659-96F8-B8EF-FB7C-2F1D28AC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27C60-C44A-9733-0EBD-FB953122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55DEF-6392-823E-7F78-6242965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E52A7-898F-B5C5-44BE-9C9CEE55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88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7F7B-42B3-5332-DCE4-0ADACE26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A9B93-CD33-C968-76A1-CD6DC406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9F091-74C8-FEEE-0785-C40BD9EED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E7260F-2D8D-56D6-D9DC-5ECDE646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2F4330-FFBB-CA33-F30E-367274412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636F56-0238-D655-6DE7-CB3424A3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4CCAD-1541-20B4-9908-3B75CE4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13FE6-22A8-25ED-3C5B-F21CE90D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8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56717-5F4B-73D7-9FA0-73DFEC5D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A47CB-631D-BADC-08A5-87C7E418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785515-9BC1-654D-1426-C02D453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9F3E8F-CFBA-9719-01EF-7055B833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082F6-DC1E-E561-AD9A-4C038918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6185FC-0098-30F7-AECB-E15445E3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79988-A8B2-1729-7DF9-BEDCE50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7B57-AE47-FB93-B9C3-63D3BA5C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D0292-B9D4-97A0-D94A-BD94EA74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243DD-E0A3-0FE6-A369-1600E991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F654E-C6D1-2CC8-411A-AAC2799C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39875-4F77-7434-7D64-138F0F49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BAF45-6603-8271-5851-7558A394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A094-2828-969F-CC89-3DC892CD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54DD2-DAE7-1A36-CD6C-D82BD9A3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0C842-7DC8-D087-639E-EAB76BEE5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FAB2D-D194-3132-B47F-9F5BB031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DC0D9-8DC6-1D82-BE58-11AE0CEA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BF0EA-D75D-DD40-E361-4B269F42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6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E487C-B4BE-CBD0-57E0-DA87E9A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98D35-8970-7712-E2BF-9DC98577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06575-4B74-7AD4-8D00-5B4F2B45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DFCE-6309-DD44-BCDA-532C69E89CA6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2E8E-3F02-4AC6-B29F-1B16D56A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10B0-0C5D-ACB0-8E16-C74891D71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9AC0-B0E6-E845-AACE-DE2A03BFF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D628614-E3C6-2478-5196-56A54B9D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49" y="531357"/>
            <a:ext cx="8592707" cy="8309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GET /travelcompany.example.org/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reservations?code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=FT35ZBQ  HTTP/1.1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Host: travelcompany.example.org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Accept: text/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html;q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=0.5, application/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soap+xml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ABECCD4-7164-D847-D08C-B37F0BF9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50" y="1525944"/>
            <a:ext cx="8592706" cy="35086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HTTP/1.1 200 OK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Content-Type: application/</a:t>
            </a:r>
            <a:r>
              <a:rPr lang="en-US" altLang="zh-CN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soap+xml</a:t>
            </a:r>
            <a:r>
              <a:rPr lang="en-US" altLang="zh-CN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; </a:t>
            </a:r>
            <a:r>
              <a:rPr lang="en-US" altLang="zh-CN" sz="16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charset</a:t>
            </a:r>
            <a:r>
              <a:rPr lang="en-US" altLang="zh-CN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="utf-8"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Content-Length: </a:t>
            </a:r>
            <a:r>
              <a:rPr lang="en-US" altLang="zh-CN" sz="1600" i="1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nnnn</a:t>
            </a:r>
            <a:endParaRPr lang="en-US" altLang="zh-CN" sz="1600" i="1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chemeClr val="tx2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chemeClr val="tx2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travelcompany.example.org</a:t>
            </a:r>
            <a:r>
              <a:rPr lang="en-US" altLang="zh-CN" sz="1600" dirty="0">
                <a:solidFill>
                  <a:schemeClr val="tx2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b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</a:b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env:role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http://www.w3.org/2003/05/soap-envelope/role/next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uuid:093a2da1-q345-739r-ba5d-pqff98fe8j7d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m:dateAndTime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2001-11-30T16:25:00.000-05:00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m:dateAndTime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kern="1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……</a:t>
            </a:r>
            <a:r>
              <a:rPr lang="zh-CN" altLang="en-US" sz="1400" kern="1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……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7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CMU Typewriter Text</vt:lpstr>
      <vt:lpstr>Courier New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2023-03-20T07:29:22Z</dcterms:created>
  <dcterms:modified xsi:type="dcterms:W3CDTF">2023-03-20T07:32:44Z</dcterms:modified>
</cp:coreProperties>
</file>