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4E98E-A407-BDFE-008C-CA32A2E5B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9B2C8C-C4A7-ED8B-5989-6899802F4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D5F11-C05D-7494-657F-EF4ECCC6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B6E6-FFAE-7947-B681-0EAEEE43CBE5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F8BA1-81CC-C358-7FD4-A14F78FC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5C819-1C06-C907-4B1F-35D80A48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0F50-B7B4-9A43-8AB2-07B7C40AB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79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97C01-DFBE-6E38-5DE9-616D4206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101BD9-9C8D-4F62-9A1B-EB978A04A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19374-A6E1-E49B-9B8D-E488F019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B6E6-FFAE-7947-B681-0EAEEE43CBE5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DA1F9-B5EA-7F93-B51A-F0D3DDF6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3B822-BBB4-FA35-5B6A-542285E0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0F50-B7B4-9A43-8AB2-07B7C40AB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21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791871-23F3-298E-4A27-D98695EA5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CE454B-C1C3-DBCD-6F81-2AD822A7B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84277-F0B9-6950-9373-004AD225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B6E6-FFAE-7947-B681-0EAEEE43CBE5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D50CC-A978-CF03-11A7-99306F33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FCBB0-16AE-AF27-5442-90E684E5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0F50-B7B4-9A43-8AB2-07B7C40AB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42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EEFBB-08F8-BBE5-9DFA-60653B07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4392E-0A5E-5C5C-87B1-143F88C9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EC244-A67B-B62E-857B-D4D55E70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B6E6-FFAE-7947-B681-0EAEEE43CBE5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CD496-F913-DA33-BB7B-A821FAA1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DDDD2-C46C-3F7C-7610-83AAAEF4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0F50-B7B4-9A43-8AB2-07B7C40AB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587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D6077-7D32-F7F0-E7BF-49DA4156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42C62-967B-D64A-440B-DAADD08CC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C7E4C-B3E0-E41F-D328-BE2341A8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B6E6-FFAE-7947-B681-0EAEEE43CBE5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AFA1C-CD13-E705-FA95-F98BFA16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C1A7F-F57B-74CE-36FA-24E1C7E9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0F50-B7B4-9A43-8AB2-07B7C40AB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941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5EE48-A9B1-C04D-32A3-6CA82C51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C045B-8646-286B-B4FA-514479059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62536D-7DE6-0369-AC97-3FD7C2FDF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2FC1D0-0999-B058-8471-ED718F8E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B6E6-FFAE-7947-B681-0EAEEE43CBE5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690B7-AB6E-87B0-BF7B-EF933852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853BF8-6640-7802-FDC3-2E86E137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0F50-B7B4-9A43-8AB2-07B7C40AB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072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BAE87-072D-6924-FAAE-402068F8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A8EC4-9FCA-C157-452B-BF53805B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D3D055-5CD5-B37B-BA24-AA11B5C5D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0A1706-D421-16ED-5B7F-BA1FAB937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8E2724-89AD-7E95-AA93-DB91EC446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19D606-15C7-9D80-FC82-C998675B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B6E6-FFAE-7947-B681-0EAEEE43CBE5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72E7E8-BD4D-D436-068C-6F198AE7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C36F88-61A0-F9EB-C761-CF48678A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0F50-B7B4-9A43-8AB2-07B7C40AB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83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023EA-26BD-580D-0841-208DBB55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3EB3C0-3E34-0854-7EC0-16441D2A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B6E6-FFAE-7947-B681-0EAEEE43CBE5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177E44-0260-9A55-EFDD-C66B027C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439EB6-8465-013F-85CA-ECC8F0B2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0F50-B7B4-9A43-8AB2-07B7C40AB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88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4376CB-66F1-631A-1CD2-76765950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B6E6-FFAE-7947-B681-0EAEEE43CBE5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9BF16D-A578-CE2F-9AE5-D95AF0DC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4CC618-0E65-8FCC-918D-2B8D7466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0F50-B7B4-9A43-8AB2-07B7C40AB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203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74E21-FFB6-8839-58BE-2A673AB4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AC72C-F70D-7D80-BF48-E49C0732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7EF2A8-8809-C2F4-D545-582611B07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EC6CB4-8A4D-92E5-2F6E-9991E9FF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B6E6-FFAE-7947-B681-0EAEEE43CBE5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0F046C-C861-22A0-2C17-A37ECAE6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62B935-1F98-CA58-0880-89B1D203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0F50-B7B4-9A43-8AB2-07B7C40AB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52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04EEB-328C-1FB9-96FC-166B7D94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F371C8-DB55-607E-792A-AEC2FD47F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93B270-5B52-C9A0-76C3-7E4AA5569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E7186A-22F7-E737-2886-459291EB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B6E6-FFAE-7947-B681-0EAEEE43CBE5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639C3-0F62-2FB5-C4EF-5C5A4FA0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198BE1-9838-41F3-7CFC-AAA684A0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0F50-B7B4-9A43-8AB2-07B7C40AB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986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438C6A-90CC-1E20-DFD4-91B290023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E2305C-604E-CB4A-418A-5CB35870F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A7F4C-FFEA-D308-078E-0C26C8C28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FB6E6-FFAE-7947-B681-0EAEEE43CBE5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7A5F4-7BE8-4269-1B6B-1428CB0F8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49DFF-EB6F-D616-AA8A-9A825D5D9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20F50-B7B4-9A43-8AB2-07B7C40AB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60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A4C8FF9E-E4B4-AE7D-18EF-8148829B9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469" y="1274425"/>
            <a:ext cx="8063284" cy="310854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&lt;?xml version="1.0" encoding="UTF-8"?&gt;</a:t>
            </a:r>
          </a:p>
          <a:p>
            <a:pPr eaLnBrk="1" hangingPunct="1"/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inspection </a:t>
            </a:r>
            <a:r>
              <a:rPr lang="en-US" altLang="zh-CN" sz="16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=…&gt;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service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abstract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The WSDL service </a:t>
            </a:r>
            <a:r>
              <a:rPr lang="en-US" altLang="zh-CN" sz="16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desciption</a:t>
            </a:r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for the </a:t>
            </a:r>
            <a:r>
              <a:rPr lang="en-US" altLang="zh-CN" sz="16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shippingservice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abstract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name</a:t>
            </a:r>
            <a:r>
              <a:rPr lang="en-US" altLang="zh-CN" sz="16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xml:lang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en-US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r>
              <a:rPr lang="en-US" altLang="zh-CN" sz="16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ShippingService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name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sz="16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dedcription</a:t>
            </a:r>
            <a:r>
              <a:rPr lang="en-US" altLang="zh-CN" sz="16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location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shipping.wsdl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sz="16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</a:t>
            </a:r>
          </a:p>
          <a:p>
            <a:pPr eaLnBrk="1" hangingPunct="1"/>
            <a:r>
              <a:rPr lang="en-US" altLang="zh-CN" sz="1600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      </a:t>
            </a:r>
            <a:r>
              <a:rPr lang="en-US" altLang="zh-CN" sz="1600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referencedNamespace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http://servicescomputing.org/</a:t>
            </a:r>
            <a:r>
              <a:rPr lang="en-US" altLang="zh-CN" sz="1600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wsdl</a:t>
            </a:r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/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dedcription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service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sz="1600" dirty="0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inspection</a:t>
            </a:r>
            <a:r>
              <a:rPr lang="en-US" altLang="zh-CN" sz="1600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68B84490-E8CD-58E7-7593-4F459C3475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30546" y="3759265"/>
            <a:ext cx="811887" cy="3166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D473F4CD-0A34-6413-F9B0-CF687236F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433" y="3917576"/>
            <a:ext cx="16541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No links</a:t>
            </a:r>
          </a:p>
        </p:txBody>
      </p:sp>
    </p:spTree>
    <p:extLst>
      <p:ext uri="{BB962C8B-B14F-4D97-AF65-F5344CB8AC3E}">
        <p14:creationId xmlns:p14="http://schemas.microsoft.com/office/powerpoint/2010/main" val="55326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PingFang SC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2023-03-25T13:35:53Z</dcterms:created>
  <dcterms:modified xsi:type="dcterms:W3CDTF">2023-03-25T13:36:53Z</dcterms:modified>
</cp:coreProperties>
</file>