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>
        <p:scale>
          <a:sx n="93" d="100"/>
          <a:sy n="93" d="100"/>
        </p:scale>
        <p:origin x="186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8905-8BCE-8754-4063-4F1FAF8E6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713640-23BD-6144-5F0E-0463CE968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FE1A4-4E04-8802-860B-AE8BFD00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D853-098F-994F-A392-FFC86BC5EF97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46B08-1786-B79D-FD71-AFC7FD35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D35DD-05E2-BD7E-F2D8-93EED4A7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5E41-3884-9149-9279-245739A9CA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67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EE242-B00D-2965-8557-49D49B49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A6A304-B262-EA00-7918-660B854CD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90DFC-7782-7171-E76B-63EA0639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D853-098F-994F-A392-FFC86BC5EF97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6543E-009F-13CA-55FD-19A5A74C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F1A3A-5D7F-9593-DCCC-28C0145B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5E41-3884-9149-9279-245739A9CA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17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106C90-8542-8CDD-9512-29148A5C9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9E6F8D-6630-6D52-15F0-FB95FD5F8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36526-4C71-F23B-1C19-8335751E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D853-098F-994F-A392-FFC86BC5EF97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387EE-78D2-1081-326E-6ACAE06E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55834-F7C2-1BDB-2BF2-81195A34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5E41-3884-9149-9279-245739A9CA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58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03C07-CB32-5407-607B-144B5293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F078A-D800-8312-C6A3-ABDF5BB5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6311A-0814-13B0-2DA2-1B637579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D853-098F-994F-A392-FFC86BC5EF97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18469-EC47-8B6C-F543-B23AD8CE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281E0-E72B-94D9-BA7A-D26EFCE5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5E41-3884-9149-9279-245739A9CA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40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B5228-C279-89C3-13DC-12215DD6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F7FB0F-593F-CFA5-1072-6D4D15E0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FB3E6-010A-FF75-B3E5-857B0C1A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D853-098F-994F-A392-FFC86BC5EF97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B376D-90F0-8738-1ED1-E9FB824A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0D359-FD2C-2907-497E-8DE87FDD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5E41-3884-9149-9279-245739A9CA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021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857E4-0A5B-2D56-A810-2F1F8F14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B6557-EAAC-6751-6910-6E0DD8C69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1D9763-47B7-1ADE-C1F9-C62CD1C09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42360-2538-6513-5E6C-62B9EB8D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D853-098F-994F-A392-FFC86BC5EF97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CC2FFE-73F6-D156-196F-C8201BFB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F02FE-4FFA-1172-4B5A-3084D8DF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5E41-3884-9149-9279-245739A9CA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23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AB799-5471-27C8-25A5-D97D2E19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E0971-27D4-E10F-87B4-A9FD3C8C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249E04-9505-640C-9FD3-B576FB5B6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3048A8-D107-B941-A06F-27B5925A5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A5989E-44E1-B700-7EEA-0D98C6B26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1241F5-ADFF-463C-26C8-0687D213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D853-098F-994F-A392-FFC86BC5EF97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C46946-7943-C371-3F42-4CC31152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820C58-B90C-C4A0-A771-DCA79333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5E41-3884-9149-9279-245739A9CA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27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7201D-89A1-DC52-F2C7-16405907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B55DA7-2F49-121C-FD91-E7D9DD67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D853-098F-994F-A392-FFC86BC5EF97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F76BE6-8B14-46AA-31B6-C52E0CE6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C2A75B-1231-D54F-090D-1BD75F97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5E41-3884-9149-9279-245739A9CA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87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674C51-47D8-DFBC-83C2-EC65AE9E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D853-098F-994F-A392-FFC86BC5EF97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6DB5A0-57EC-0FC3-3BA4-1D38E041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F35C4D-92EC-24B8-A827-4A7797B3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5E41-3884-9149-9279-245739A9CA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57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338F7-E675-9756-720A-BF6F257D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8CF0A-FC3B-52E9-7AC6-3E477E9B7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5B1B30-A3B1-0D0B-9E18-DB5ADF70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D2A5C-4755-A349-D007-E7753B40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D853-098F-994F-A392-FFC86BC5EF97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62E53E-CB28-3FCB-0838-0DC70035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5201CD-10DE-5FF6-F08D-1D5500E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5E41-3884-9149-9279-245739A9CA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82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D35F5-CBD5-FBE6-2044-25AB8410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D4C41B-9194-760A-3FC2-CABACFE4D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106BAD-7CA7-A77D-7B58-88A212C5D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D5AD7-9BE4-45C6-AB0D-CAF064F5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D853-098F-994F-A392-FFC86BC5EF97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1B106A-AB3C-1F63-2301-BF040008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ADDC3-8C1D-2854-0938-F3E8049F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5E41-3884-9149-9279-245739A9CA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552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306078-00D7-1C7C-F2B8-7BA12BAD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ED1347-4ECD-5B75-C6FA-32B603AC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65F55-347A-47B1-BA03-EE134CB21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7D853-098F-994F-A392-FFC86BC5EF97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B342D-CB74-06B4-157C-CD7D6FB7B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BB2A4-B9E9-325E-937B-7BDAEA75B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5E41-3884-9149-9279-245739A9CA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55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AF301D4F-3455-B480-DA34-218F806E5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60" y="239173"/>
            <a:ext cx="11001038" cy="646330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&lt;?xml version="1.0" encoding="UTF-8"?&gt;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inspection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schemas.xmlsoap.org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/2001/10/inspection/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xmlns:wsiluddi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schemas.xmlsoap.org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/2001/10/inspection/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uddi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service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&lt;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abstract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 stock quote service with two descriptions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abstract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fr-FR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fr-FR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fr-FR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referencedNamespace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fr-FR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schemas.xmlsoap.org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fr-FR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wsdl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fr-FR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	  </a:t>
            </a:r>
          </a:p>
          <a:p>
            <a:pPr>
              <a:defRPr/>
            </a:pPr>
            <a:r>
              <a:rPr lang="fr-FR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location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fr-FR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example.com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fr-FR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stockquote.wsdl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fr-FR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referencedNamespace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urn:uddi-org:api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wsiluddi:serviceDescription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	   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location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www.example.com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uddi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inquiryapi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wsiluddi:serviceKey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	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4FA28580-5C39-11D5-9FCF-BB3200333F79</a:t>
            </a: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wsiluddi:serviceKey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wsiluddi:serviceDescription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service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service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&lt;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referencedNamespace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schemas.xmlsoap.org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location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ftp://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anotherexample.com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/tools/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calculator.wsdl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service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link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referencedNamespace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schemas.xmlsoap.org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/2001/10/inspection/</a:t>
            </a:r>
            <a:endParaRPr lang="en-US" altLang="zh-CN" dirty="0">
              <a:solidFill>
                <a:srgbClr val="0000FF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location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example.com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Supply.wsil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inspection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A3D7B0BA-8649-666C-C4D1-9C1FB2DDEF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98207" y="2034704"/>
            <a:ext cx="503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C20B32F-FE1E-FF9C-750A-E5C341F2A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4837" y="1849760"/>
            <a:ext cx="1403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Direct link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FFC14274-9217-29D0-A8E8-4F7FF90F33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77948" y="3411335"/>
            <a:ext cx="2436883" cy="17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72CD887E-60E1-1CC9-5470-C53E98FE0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4831" y="3242058"/>
            <a:ext cx="7191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uuid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11DBDAE5-A146-C7ED-744D-4966EAD8C4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7374" y="2146589"/>
            <a:ext cx="0" cy="1152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6868C33E-6607-F81A-A7BE-E043815A8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0445" y="2384298"/>
            <a:ext cx="18648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Web Service with 2 description</a:t>
            </a:r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B783078D-4D80-CC24-AE02-AC7E2B3E1B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77948" y="6162731"/>
            <a:ext cx="720724" cy="2380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5CEFF5EB-EFE0-AF20-3B0F-45739923E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8672" y="6219921"/>
            <a:ext cx="24178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The linked WSIL </a:t>
            </a:r>
          </a:p>
        </p:txBody>
      </p:sp>
    </p:spTree>
    <p:extLst>
      <p:ext uri="{BB962C8B-B14F-4D97-AF65-F5344CB8AC3E}">
        <p14:creationId xmlns:p14="http://schemas.microsoft.com/office/powerpoint/2010/main" val="3277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244</Words>
  <Application>Microsoft Macintosh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PingFang SC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2023-03-25T13:16:33Z</dcterms:created>
  <dcterms:modified xsi:type="dcterms:W3CDTF">2023-03-25T13:26:47Z</dcterms:modified>
</cp:coreProperties>
</file>