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04" d="100"/>
          <a:sy n="104" d="100"/>
        </p:scale>
        <p:origin x="14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98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6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6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3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9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64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4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9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8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29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9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CDA8-0FB9-B746-A608-90E7DB1C3C0E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998E-9E36-4D4E-8B2A-556F3448E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9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1C16E69-A9AF-18D1-CF3F-CE7B6A1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436" y="451366"/>
            <a:ext cx="8423408" cy="62478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=…&gt;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This supply service provides an online purchase order handling service.   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en-US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SupplyService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location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supply.wsdl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unknown:service-description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unknown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location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payment.wsil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servicescomputing.org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Link to the WSIL document for payment service.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location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shipping.wsil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servicescomputing.org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Link to the WSIL document for shipping service.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link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A7730B72-ED04-B9C7-F234-30A3495033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7258" y="5310157"/>
            <a:ext cx="558071" cy="7209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AB35388-9B5B-D148-193D-CC639857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411" y="6026605"/>
            <a:ext cx="2299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linked WSIL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571BD9F5-684F-6AAC-53E1-FBF96BC452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34273" y="2058226"/>
            <a:ext cx="7555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F74FD4C-379C-52F9-D71E-168C966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1888949"/>
            <a:ext cx="23853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Name of the service 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ADD4E4F-99F2-0F3F-E002-DC85A9F308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3420" y="2344339"/>
            <a:ext cx="487812" cy="8313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59EDD4-4E81-408D-EED5-555225923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977" y="3090446"/>
            <a:ext cx="38911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correponding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WSDL document</a:t>
            </a:r>
          </a:p>
        </p:txBody>
      </p:sp>
    </p:spTree>
    <p:extLst>
      <p:ext uri="{BB962C8B-B14F-4D97-AF65-F5344CB8AC3E}">
        <p14:creationId xmlns:p14="http://schemas.microsoft.com/office/powerpoint/2010/main" val="13305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186</Words>
  <Application>Microsoft Macintosh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PingFang SC</vt:lpstr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2023-03-25T13:28:07Z</dcterms:created>
  <dcterms:modified xsi:type="dcterms:W3CDTF">2023-03-25T13:33:08Z</dcterms:modified>
</cp:coreProperties>
</file>