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9B892-72DF-745A-CC61-45EA7ABD4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5B98C7-337C-E76D-27FF-D0163FBCB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D8ECE-A1F3-EB4A-0A8C-3C72AFB4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951-8824-7342-99B2-5D88F1D68D11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523E6-287C-C405-8D5C-CD2DEC43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810AD-C5C3-734A-B76F-D94E181B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7E6C-9CD1-314C-8570-EE8E9ABA3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235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B4D1B-BFDC-E468-4EBE-60E29F3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768FE1-0F0D-D77C-97B6-1E4E5FBA2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F4413-AAEE-0E26-C732-2A72BEA6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951-8824-7342-99B2-5D88F1D68D11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08927-695A-8AE7-2E2E-8A0EB128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2B5E4-D2C3-D25C-56A3-906F82D6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7E6C-9CD1-314C-8570-EE8E9ABA3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305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0E5DA2-894D-1913-2FC7-CDE6B9EBE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B9A084-6657-8089-94D8-0AEBCD42D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72208-6E43-0C2B-5ED6-06DC200B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951-8824-7342-99B2-5D88F1D68D11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E69F3-A9D5-3676-F545-DAB4B30B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DC54C7-04A4-C755-B5B7-73B9F051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7E6C-9CD1-314C-8570-EE8E9ABA3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587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16927-FAC3-DAAA-15E9-BC5D1210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A63FD-F08B-956C-158A-9A184779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77D7F-C10F-44D9-592C-B52B8DD0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951-8824-7342-99B2-5D88F1D68D11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596E5-B0D9-1AB4-D2B4-1AF0645C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7DA41-789D-4199-F3D0-E2C65A85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7E6C-9CD1-314C-8570-EE8E9ABA3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288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D8D4D-3599-86CC-8731-D0B4A40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C0ECF-096F-0115-F4D8-927C4C76F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8449E-A2FE-1598-A07D-2AE471F5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951-8824-7342-99B2-5D88F1D68D11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D157F-F1B8-0512-D581-046CC20D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E3DF8-BA6F-48F0-5045-7B01EE0B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7E6C-9CD1-314C-8570-EE8E9ABA3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78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BD12C-AF3E-691A-2F4D-3ABE2989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A738A-DDC3-A7AE-5314-0E55C3900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4CFA6-38F9-D4A4-7843-92692FC6F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F698EB-3550-7716-C8D9-8F9D41CB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951-8824-7342-99B2-5D88F1D68D11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0E8FF-6188-823D-9182-9739106E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ABD31D-81A7-7774-E5F7-98F7E547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7E6C-9CD1-314C-8570-EE8E9ABA3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09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7E3AE-FC51-B9A4-CB2A-6A116791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AEB595-2C79-DCA7-880D-893DE51C9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2F1630-DF23-1D6F-F70D-5C2FA669A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063746-17F0-9C08-6B62-47086D49C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CD1E7D-6149-1286-37D3-2F2C12B91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68A789-90B7-8BC5-7EBC-6AE80EE5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951-8824-7342-99B2-5D88F1D68D11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A2F6B2-96FD-723D-4016-41926DEF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72091E-397B-203C-F2F2-A62BADC5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7E6C-9CD1-314C-8570-EE8E9ABA3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839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ADBD1-9048-A67C-BA3D-17B1BB78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70C7AC-0703-D667-431C-2B666A91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951-8824-7342-99B2-5D88F1D68D11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2E8399-1280-E17F-8BA4-94644FC0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988A8F-1FA0-97A0-04DA-CCC218CB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7E6C-9CD1-314C-8570-EE8E9ABA3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577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FFAEF5-A517-7123-DF11-B224CFAD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951-8824-7342-99B2-5D88F1D68D11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7EBDBE-DF8F-5C63-0733-8F73009F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DE447-77EB-DA99-4907-210FEDB3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7E6C-9CD1-314C-8570-EE8E9ABA3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80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94569-71D8-7526-33CC-FE245F1A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896AA-C653-CD4B-E9D3-92A519681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C2B69A-7559-BE3A-C86C-B7DDC2BF7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6F1BAC-E132-3BB2-FC01-51BC71CF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951-8824-7342-99B2-5D88F1D68D11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8C9014-50E6-A765-E336-B9D1E4CC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9A937-25B6-C9C0-5806-1973C663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7E6C-9CD1-314C-8570-EE8E9ABA3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8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1953-4CEA-0B48-6D09-07BB0962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B8F44D-4CE6-7C8B-762F-FF56AEB60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175E70-2D11-B7CA-C317-A45E0A22D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2ED781-904C-D8F3-5B59-AB9E763D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B951-8824-7342-99B2-5D88F1D68D11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DA19F2-14DB-7890-F545-78FDEF85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885BE2-538D-47D9-08F0-E024854C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7E6C-9CD1-314C-8570-EE8E9ABA3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5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32B2FB-F4D2-9BEE-C38C-D167BC3C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C94211-C1FE-D01E-B047-A8365720F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7CC33-F7A7-0E21-EF13-52AF77C95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EB951-8824-7342-99B2-5D88F1D68D11}" type="datetimeFigureOut">
              <a:rPr kumimoji="1" lang="zh-CN" altLang="en-US" smtClean="0"/>
              <a:t>2023/3/25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F625E-293E-043A-E157-DF6687C8E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ABF98-51FB-B74D-2C3F-18B723C3D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7E6C-9CD1-314C-8570-EE8E9ABA37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604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DCC7B84-7208-3215-4F9C-06E3562A2C1A}"/>
              </a:ext>
            </a:extLst>
          </p:cNvPr>
          <p:cNvSpPr txBox="1"/>
          <p:nvPr/>
        </p:nvSpPr>
        <p:spPr>
          <a:xfrm>
            <a:off x="9009266" y="4244608"/>
            <a:ext cx="20136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00" dirty="0">
                <a:latin typeface="PingFang SC" panose="020B0400000000000000" pitchFamily="34" charset="-122"/>
                <a:ea typeface="PingFang SC" panose="020B0400000000000000" pitchFamily="34" charset="-122"/>
              </a:rPr>
              <a:t>企业使用这些数据来促进彼此之间在 </a:t>
            </a:r>
            <a:r>
              <a:rPr kumimoji="1" lang="en" altLang="zh-CN" sz="1500" dirty="0">
                <a:latin typeface="PingFang SC" panose="020B0400000000000000" pitchFamily="34" charset="-122"/>
                <a:ea typeface="PingFang SC" panose="020B0400000000000000" pitchFamily="34" charset="-122"/>
              </a:rPr>
              <a:t>Web</a:t>
            </a:r>
            <a:r>
              <a:rPr kumimoji="1" lang="zh-CN" altLang="en-US" sz="1500" dirty="0">
                <a:latin typeface="PingFang SC" panose="020B0400000000000000" pitchFamily="34" charset="-122"/>
                <a:ea typeface="PingFang SC" panose="020B0400000000000000" pitchFamily="34" charset="-122"/>
              </a:rPr>
              <a:t> 上更容易的集成。</a:t>
            </a:r>
          </a:p>
        </p:txBody>
      </p:sp>
      <p:pic>
        <p:nvPicPr>
          <p:cNvPr id="7" name="Picture 5" descr="UDDI UDDI 工作原理">
            <a:extLst>
              <a:ext uri="{FF2B5EF4-FFF2-40B4-BE49-F238E27FC236}">
                <a16:creationId xmlns:a16="http://schemas.microsoft.com/office/drawing/2014/main" id="{55AB7517-A537-4518-3342-4C1C9FD16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412" y="1113076"/>
            <a:ext cx="6408737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EE5F10-EC1A-8220-A8A5-7716FCD09CBF}"/>
              </a:ext>
            </a:extLst>
          </p:cNvPr>
          <p:cNvSpPr txBox="1"/>
          <p:nvPr/>
        </p:nvSpPr>
        <p:spPr>
          <a:xfrm>
            <a:off x="8929992" y="1937437"/>
            <a:ext cx="1731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00" dirty="0">
                <a:latin typeface="PingFang SC" panose="020B0400000000000000" pitchFamily="34" charset="-122"/>
                <a:ea typeface="PingFang SC" panose="020B0400000000000000" pitchFamily="34" charset="-122"/>
              </a:rPr>
              <a:t>市场、搜索引擎和商业应用程序查询注册表，以发现其他公司提供的服务。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84251B-D71D-2DEC-CCE3-4BA9D2889DB7}"/>
              </a:ext>
            </a:extLst>
          </p:cNvPr>
          <p:cNvSpPr txBox="1"/>
          <p:nvPr/>
        </p:nvSpPr>
        <p:spPr>
          <a:xfrm>
            <a:off x="4614154" y="4930728"/>
            <a:ext cx="2321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500" dirty="0">
                <a:latin typeface="PingFang SC" panose="020B0400000000000000" pitchFamily="34" charset="-122"/>
                <a:ea typeface="PingFang SC" panose="020B0400000000000000" pitchFamily="34" charset="-122"/>
              </a:rPr>
              <a:t>UDDI</a:t>
            </a:r>
            <a:r>
              <a:rPr kumimoji="1" lang="zh-CN" altLang="en-US" sz="15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为每个模型和业务注册分配一个程序上唯一的标识符 </a:t>
            </a:r>
            <a:r>
              <a:rPr kumimoji="1" lang="en-US" altLang="zh-CN" sz="1500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kumimoji="1" lang="en" altLang="zh-CN" sz="1500" dirty="0">
                <a:latin typeface="PingFang SC" panose="020B0400000000000000" pitchFamily="34" charset="-122"/>
                <a:ea typeface="PingFang SC" panose="020B0400000000000000" pitchFamily="34" charset="-122"/>
              </a:rPr>
              <a:t>UUID)</a:t>
            </a:r>
            <a:r>
              <a:rPr kumimoji="1" lang="zh-CN" altLang="en" sz="15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kumimoji="1" lang="zh-CN" altLang="en-US" sz="1500" dirty="0">
                <a:latin typeface="PingFang SC" panose="020B0400000000000000" pitchFamily="34" charset="-122"/>
                <a:ea typeface="PingFang SC" panose="020B0400000000000000" pitchFamily="34" charset="-122"/>
              </a:rPr>
              <a:t>并存储在互联网注册表中。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2074F9-DF8F-49BD-7A18-FA464F7EB307}"/>
              </a:ext>
            </a:extLst>
          </p:cNvPr>
          <p:cNvSpPr txBox="1"/>
          <p:nvPr/>
        </p:nvSpPr>
        <p:spPr>
          <a:xfrm>
            <a:off x="392350" y="4284798"/>
            <a:ext cx="23735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00" dirty="0">
                <a:latin typeface="PingFang SC" panose="020B0400000000000000" pitchFamily="34" charset="-122"/>
                <a:ea typeface="PingFang SC" panose="020B0400000000000000" pitchFamily="34" charset="-122"/>
              </a:rPr>
              <a:t>企业使用其所支持的服务的描述填充注册表。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7CCF40-1789-8314-7695-11D459C9C0E7}"/>
              </a:ext>
            </a:extLst>
          </p:cNvPr>
          <p:cNvSpPr txBox="1"/>
          <p:nvPr/>
        </p:nvSpPr>
        <p:spPr>
          <a:xfrm>
            <a:off x="392350" y="2168270"/>
            <a:ext cx="24383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500" dirty="0">
                <a:latin typeface="PingFang SC" panose="020B0400000000000000" pitchFamily="34" charset="-122"/>
                <a:ea typeface="PingFang SC" panose="020B0400000000000000" pitchFamily="34" charset="-122"/>
              </a:rPr>
              <a:t>软件公司、标准组织和程序员使用不同的模型描述向注册表中填充信息。</a:t>
            </a:r>
          </a:p>
        </p:txBody>
      </p:sp>
    </p:spTree>
    <p:extLst>
      <p:ext uri="{BB962C8B-B14F-4D97-AF65-F5344CB8AC3E}">
        <p14:creationId xmlns:p14="http://schemas.microsoft.com/office/powerpoint/2010/main" val="77837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91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PingFang SC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2023-03-25T08:11:00Z</dcterms:created>
  <dcterms:modified xsi:type="dcterms:W3CDTF">2023-03-25T08:14:40Z</dcterms:modified>
</cp:coreProperties>
</file>