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4376C-A5BF-CED9-773A-5F218F21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14662-A7B2-42E5-5081-90866730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999E6-9188-41B8-4459-5EEB76E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47E5D-D40D-8274-2265-CC6EE0E7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451B2-774C-1784-2C11-58683F60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0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BDBAE-48FC-8B28-E1CC-2F31F693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5A6A9-6255-A725-FEF5-352CAD1FC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283E3-37E2-A342-55BB-D7B7248E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CF157-42C9-5252-37DB-58629D04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38C23-3BF6-6144-AFE9-0D797FD9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7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59F087-5FC6-FE4A-E1C8-0AA142C2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59795-6415-F3AF-6E68-D13CA6787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C2FC-410D-69F0-8024-E1CB77A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F32CE-F0C1-D305-C28D-3A8D362A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5D900-41EA-BDCF-A24A-80F98B26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C92D-7AC1-9226-C42D-AD1E9122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8EDB0-0896-CB9E-E155-4784D981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71535-387D-BFCF-1277-C0789904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A0641-00D8-F44E-D224-75002FD3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7EBF1-55BA-6F6B-1B96-18789C0C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0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5F91D-B1A2-8C4C-5A01-2C6AC545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B84A0-C958-00BD-8781-37DD4A6A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890E0-2599-2EF7-4DE3-865CFFED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8670B-85DC-FE70-23DA-8330572F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BF062-6E90-C1B7-1B3F-5FFE40B1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10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CE1C-68FC-D22F-E15A-C2418268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8724E-A7FA-EB15-3C9E-24A026DDB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E0249-2D76-7667-959F-DD08EC14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7DEB6-EA08-F0BC-E149-040E25A1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E150B-CA2E-7080-9CA1-41A3698A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D3661-6747-FBAF-34CC-BB643042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3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18DF3-22C0-5166-CC58-834E3F49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919BD-F10A-205D-ECA8-7FE183F3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8B875-5211-FB10-1FC2-02ABA56EE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4C52B7-4066-9985-476E-2F07FB81E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B74EE-6360-021E-269B-26E4FF4DA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E3B717-CDBE-BD5E-6C23-037468F0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D1A8ED-AAFE-AD6F-4A4C-B358491D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9D3ECD-32AE-CB29-034F-901281CC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56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FEAE9-5AEA-B2FF-4C29-D14049B2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D3D693-DA99-0F8C-5F33-20E0D147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158D9D-854F-5BE4-1606-B67695BE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88B07D-CD74-AD3B-5F60-AA2C7C56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0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1B8346-9ECF-6DFA-4EBE-C1C6C02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AB48D1-E814-BACE-9B72-1DAE154B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E4BCA-9F88-7CBF-5620-9D33E17F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1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EFD03-F330-0543-5DA4-173DDA0D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0ACB1-247F-2A29-EB0E-6310740C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95AC3-9295-5220-2A60-AEE41586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72E4C-0529-E00B-9B98-13C5DDEC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AA39A-3A65-9BF4-EF80-F0A08C9B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C0D43-6054-34C9-B89B-7CE6C15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5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FBB3-6E07-ABA4-ECE1-D04719C3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3AF49-CDDC-FA35-F7DA-A5A32979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26B2A-C214-C9A2-8E5F-0DCE8391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0E4-E4C9-64AE-1DCF-ACC814FA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B6265-04D5-2A75-7D97-EBDDF3EE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AA34C-D307-811E-1CAD-EF2218AB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BFDB4-8E96-2906-33DA-F9254159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140EB-0432-F6A5-DE55-E75687F8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8315B-9445-0121-DD67-74DFA8E8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2267-68C6-AA43-A5DB-C463C38457A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A4A9E-2193-322B-1379-A156385AC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45197-D757-C2D5-112C-CBD4763E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3237-5584-4942-800D-1D1E0FE583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8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83E3E33D-51D9-59C5-F148-27313807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707" y="1035646"/>
            <a:ext cx="4059063" cy="39703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types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definition of types……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types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definition of a interface……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definition of a binding……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definition of a service……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8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29C8361-C65E-C86A-84B9-FB8B2415D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1550" y="2972190"/>
            <a:ext cx="65232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E8E25E67-8E6A-24DE-F3C0-7D0B7982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770" y="2593130"/>
            <a:ext cx="28112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抽象部分：描述服务能力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AF281027-19E7-3165-6069-04149946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770" y="3016260"/>
            <a:ext cx="4153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具体部分：描述服务调用以及调用方式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2023-03-23T06:42:39Z</dcterms:created>
  <dcterms:modified xsi:type="dcterms:W3CDTF">2023-03-23T06:46:20Z</dcterms:modified>
</cp:coreProperties>
</file>