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5A57D-4375-9125-3A8B-94BF7ACD8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315ADB-D33B-9535-F40A-3CB9D1D70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FF4B58-38B4-2C14-2BEB-819F645C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76B9-4A02-FF4F-8DB0-3D864F2FB4B3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B436F-AEF7-D295-5DA3-C11E36C9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9E32E-6A58-748A-6EEB-5774F6CD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04A4-95AE-DD41-9E8B-339847C77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690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C6062-4397-8065-E490-060FE907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D51103-B155-AAF2-7F99-ADD461608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71F8E-BACD-3BB4-C63D-3158F226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76B9-4A02-FF4F-8DB0-3D864F2FB4B3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E236B5-9638-6B52-2B66-E4D70F43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98DD0-C0CA-FBA4-E1AC-8E18DFBC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04A4-95AE-DD41-9E8B-339847C77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99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1F509B-690F-100E-45F3-8A2B1F5A5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FECABA-603F-1920-1DEB-FF841DEDF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B886D8-C4A0-7EFB-DB53-761AC797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76B9-4A02-FF4F-8DB0-3D864F2FB4B3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69C702-E863-764C-0F83-688641D9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804FA0-F524-8A0F-66AD-1F6F3126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04A4-95AE-DD41-9E8B-339847C77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393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A7B62-C0C7-AE89-7DAE-1E026F80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DDD761-90BA-1710-CAB0-005FA2136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6A7980-AAA6-5035-B5F9-70349801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76B9-4A02-FF4F-8DB0-3D864F2FB4B3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0EE3B-1C75-ECC1-EFF6-43F0E50E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EEC7A-9FCE-5D43-ED16-C206DFED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04A4-95AE-DD41-9E8B-339847C77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935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AFC70-8533-9A6F-142C-2536F760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715E91-DE9A-6392-130C-49166EAB8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F80A9C-86F8-C0BF-61B6-4FF659C3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76B9-4A02-FF4F-8DB0-3D864F2FB4B3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D1F8D-8D97-7092-51C5-A6D8EB5F7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0F7795-E28D-4BC7-09B0-D3EF34F2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04A4-95AE-DD41-9E8B-339847C77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904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304DA-AC2F-2E0F-7D3A-AB487C47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30986-1D90-88D0-39A7-7C18257AA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7AAC3D-A09F-ADF6-B318-5BB91BD7C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3A1545-6FE2-C48A-5527-539D5533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76B9-4A02-FF4F-8DB0-3D864F2FB4B3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49A212-49BB-F175-263B-3B93A42A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EA1FDB-D022-1F59-6A2B-9AFFF318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04A4-95AE-DD41-9E8B-339847C77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18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33E88-0397-ED0F-7796-0FCFD9F1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202FB7-57FD-AA78-BBFB-2B3D46E96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E5F7AE-C4E1-9F6F-527C-640A1CD95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63F378-3607-A19C-84D4-77BD2D8E1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F5564A-4C27-EFC4-3E58-5BB5F6248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65CDDB-9F36-63BE-A3F9-339FD97C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76B9-4A02-FF4F-8DB0-3D864F2FB4B3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B40AD0-EC2E-4D31-4ACB-A343054E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8C2FA6-B0B3-23FD-E61F-F5CA9B77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04A4-95AE-DD41-9E8B-339847C77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914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1F842-2BB6-73E8-6546-2E8384A2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11AD7C-C337-4B80-D4F9-288678A3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76B9-4A02-FF4F-8DB0-3D864F2FB4B3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75CEDE-82C6-3444-D44E-D9A0D6646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84712D-5AB7-A21E-C719-EFC19513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04A4-95AE-DD41-9E8B-339847C77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79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E16B95-3278-E34B-4F84-DCAD32B2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76B9-4A02-FF4F-8DB0-3D864F2FB4B3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79472D-F11D-4D8A-F08B-83D9E66D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870EAA-CE39-A852-7696-C580B6DB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04A4-95AE-DD41-9E8B-339847C77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665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232C-421C-EF82-3A06-4F3F1DF11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197C8-99F4-1DDC-D8F8-949AC3F61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AA1526-EE4C-C704-16B9-9A36BCABD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9BA1B-AF70-4845-E89B-BDDB00855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76B9-4A02-FF4F-8DB0-3D864F2FB4B3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93FAE5-F25C-44FC-D4C2-006FE2598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E843F4-5CD7-9157-8651-F5AFAFCC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04A4-95AE-DD41-9E8B-339847C77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060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F79AC-9DD5-2582-A7E8-4655B4E3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7DE10F-3295-3EBA-5B67-E08485610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96212D-825C-A78E-E01D-22B545CCF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9F1A47-1B77-26E2-2EFB-2B39E9D2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76B9-4A02-FF4F-8DB0-3D864F2FB4B3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8FAEAB-9797-132A-1F68-1311F4A6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EEBA59-0CDD-B852-7AD7-E3A74E4B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04A4-95AE-DD41-9E8B-339847C77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13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27C4CA-35FF-246F-9653-8986B997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39059-1E39-F58A-0156-B6E3F5A34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3F5C8A-EA05-BB79-73DC-E998A00F5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E76B9-4A02-FF4F-8DB0-3D864F2FB4B3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41A259-1759-EBFB-129C-101058106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2913AB-AF52-277C-6D5B-47AE00D9B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A04A4-95AE-DD41-9E8B-339847C77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89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BA1FBE7D-42AB-D01F-12AE-E38D1CE86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442" y="572516"/>
            <a:ext cx="8850779" cy="329320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bindingTemplates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bindingTemplate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bindingKey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57C8EA90-2952-11DA-B2FE-000629DC0A53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</a:p>
          <a:p>
            <a:pPr>
              <a:defRPr/>
            </a:pP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      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serviceKey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E3DFE280-291A-11DA-B2FE-000629DC0A53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description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Purchase Computer Service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description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fr-FR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fr-FR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fr-FR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accesssPoint</a:t>
            </a:r>
            <a:r>
              <a:rPr lang="fr-FR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URLType</a:t>
            </a:r>
            <a:r>
              <a:rPr lang="fr-FR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fr-FR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</a:t>
            </a:r>
            <a:r>
              <a:rPr lang="fr-FR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</a:p>
          <a:p>
            <a:pPr>
              <a:defRPr/>
            </a:pPr>
            <a:r>
              <a:rPr lang="fr-FR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</a:t>
            </a:r>
            <a:r>
              <a:rPr lang="fr-FR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http://www.AdvantWise.com/purchasegoods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accesssPoint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宋体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&lt;!--</a:t>
            </a:r>
            <a:r>
              <a:rPr lang="zh-CN" alt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宋体"/>
                <a:cs typeface="CMU Typewriter Text" panose="02000609000000000000" pitchFamily="49" charset="0"/>
              </a:rPr>
              <a:t>指向技术模型实例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--&gt;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宋体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tModelInstanceDetails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tModelInstanceInfo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tModelKey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UUID:38B8FBC0-2984-11DA-B2FE-000629DC0A53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tModelInstanceDetails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bindingTemplate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bindingTemplates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562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77</Words>
  <Application>Microsoft Macintosh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2023-03-25T08:57:50Z</dcterms:created>
  <dcterms:modified xsi:type="dcterms:W3CDTF">2023-03-25T08:59:04Z</dcterms:modified>
</cp:coreProperties>
</file>