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DC75-E798-7811-66CA-2EFFE723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4B3F8-5764-52DD-A628-319FDE5D3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ECA5C-E650-25E9-3871-5B4424F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0CEEF-D078-FC1E-74B5-25B7C80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6547D-CFCD-BE0B-EFA5-7AF44B68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3E7B0-6FCC-8F1E-BF0F-B487509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D92DE-BDB5-4752-AD6C-EABBD4F33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77948-EF5B-0B31-9D99-5A101404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F87D-E30D-FC7B-36BF-810D084D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28195-F07F-C061-3DF4-59D1AEA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4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7C15F0-85E5-AB97-293D-38998D57D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414DD-6C44-BE3F-DE24-E077D314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0F97A-7A40-7948-41CB-9E5D8CBF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B7F7E-2858-CB1B-7FB0-5BA7F63F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9FC10-9C16-7F92-7474-046245D3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3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CFEC5-E0A2-9E7C-2560-38753D79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67BC8-2148-7D4A-C1C4-E963C1D3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4B2BF-A5F9-0712-5D9B-2C480B31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42903-319D-B8EC-E7CC-CE6E8890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F60DD-9046-7A51-D6E5-7DE184D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70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6E1BE-D285-2EFE-CBF3-3C4F487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3590B-F634-1B24-14EC-02EEDC96A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CD8D7-315A-95B8-30FF-F27CE4BC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EB0F2-C678-D940-C52C-47727591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159FE-83A6-5D5B-615D-2AA26944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01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1122-CA1E-C4D8-3307-3689F033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7D4FB-9B55-4987-F25D-AC19D5793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E424A-3C6F-D1A2-9F3B-6757D46C1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277BF-456A-6311-0805-88389C13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CA6D4-2842-9FD4-9E03-67F88F6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C4DC6-ACE9-A345-AC8F-46E992FB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7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39F9-E530-5F8C-56E8-17B2640E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82272-0144-9E74-0F5A-89A37A11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BCBE2-98EC-527D-51B6-8A31858E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9FC1C5-416C-ED5C-CAEA-65C09EE7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A1BA7A-45D1-EC28-6DE1-D88F30D52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A01971-676F-3697-2F60-2296A0CE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803DF-516E-0E8E-0DCB-765F3675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86DA23-E4C9-3947-CF55-76E093FC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52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1D03-6850-D005-E427-C1D65A3C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BDC71-9FF5-35D0-C124-9BC1B764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43DE6-B1ED-725C-1959-8893E71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93834-1680-FDFD-9373-38677758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2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5BCBEF-75B4-48A3-28FF-E0AB3766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42495-CF2B-E3A8-EFC7-705DCAB3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A1807-BB11-F09D-4E63-CDD1048F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3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C60D-B141-E87C-CA33-DABB310B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B0F26-9982-5979-A756-1D45D9E2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BF5F4-CEB7-9082-2692-CDF3425FF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328BF-FF22-34C1-10BD-52EFDDF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639A2-B61F-DF4F-437C-07A401FA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3A71B-530B-6445-E16C-2C61E400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5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3C67-1FAB-3599-7EBF-15AADDFA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0A7111-BA95-22DD-B9E2-7D906088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56898-21A8-D290-A76C-25082CCD7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3BB1C-222A-53A7-6847-CC7F3653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CD555-2156-65BE-D5A5-CC777261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75226-4B80-3CBF-45D5-486D0F5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4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4CE0AA-2704-8EB6-7E83-32BB6A28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D6B8F-9310-5C57-F441-76295CC0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D82C3-3CF1-D8FF-28D7-F36AC704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B256-A4BE-854F-9DD2-9BDBA6BDB11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7BAE-8647-550E-F106-EE1E0E8C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42E9F-E232-97C6-27F7-8052D9217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D2AE-1BB6-4642-B39F-A7C0B0B47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3DA69ABC-0626-E939-D22E-AC5745E8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" y="319597"/>
            <a:ext cx="11156681" cy="600164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businessEntity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0ADACD80-2913-11DA-B2FE-000629DC0A53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operator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www.ibm.com/services/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uddi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authorizedName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06000F049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discoveryURLs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discoveryURL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useType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http://uddi.ibm.com/testregistry/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uddiget?businessKey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=0ADAC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D80-2913-11DA-B2FE-000629DC0A53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discoveryURLs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nl-NL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nl-NL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nl-NL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nl-NL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xml:lang</a:t>
            </a:r>
            <a:r>
              <a:rPr lang="nl-NL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</a:t>
            </a:r>
            <a:r>
              <a:rPr lang="nl-NL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AdvantWise Systems</a:t>
            </a:r>
            <a:r>
              <a:rPr lang="nl-NL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nl-NL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nl-NL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nl-NL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zh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AdvantWise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系统公司提供计算机硬件设备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自定义的中国企业工商注册号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identifierBag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UUID:28882A90-2917-11DA-B2FE-000629DC0A53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AdvantWise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Systems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pPr>
              <a:defRPr/>
            </a:pPr>
            <a:r>
              <a:rPr lang="en-US" altLang="zh-CN" sz="160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keyValue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9903005218088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identifierBag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UNSPSC category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UUID:DB77450D-9FA8-45D4-A7BC-04411D14E384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Computer Equipment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and Accessories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43210000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NAICS category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UUID:C0B9FE13-179F-413D-8A5B-5004DB8E5BB2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Computer and Electronic Product Manufacturing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334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ISO Geography category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UUID:4E49A8D6-D5A2-4FC2-93A0-0411D8D19E88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China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businessEntity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1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213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2023-03-25T08:40:05Z</dcterms:created>
  <dcterms:modified xsi:type="dcterms:W3CDTF">2023-03-25T08:44:47Z</dcterms:modified>
</cp:coreProperties>
</file>