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933AF-EC7A-7DB9-0605-863B511BA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7F1FC-88B7-3E28-DFAA-040504643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C3523-DD67-A458-F0BE-E91AD8AB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BC6-39C8-104A-8FA7-55CE9D1EA56A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ECC39-2A93-14D3-F8C8-68D44BAF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75173-E25B-D6F2-8600-DCD391EA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D868-0A93-474D-B5D0-8519EA1D0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55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E84BE-3BE3-ED24-E149-185F3A80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DC19B5-9901-6CA7-7026-4906F10B9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D0B7D-B1DC-A091-A55C-3FCC867F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BC6-39C8-104A-8FA7-55CE9D1EA56A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966D4-3242-EA43-3DC5-045DDF5F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27FD7-EA67-7D3D-4FD3-80FF2DE9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D868-0A93-474D-B5D0-8519EA1D0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27FFCA-53F1-D677-09C4-F45B5A110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4CD65-11CA-68C7-95ED-672E449A5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D98B9-0A66-6577-651F-EE90AD09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BC6-39C8-104A-8FA7-55CE9D1EA56A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9B296-3936-83E0-4303-16E83629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DCF5C-4954-7F31-BE2D-59360BA5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D868-0A93-474D-B5D0-8519EA1D0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1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76EA9-750B-BDB8-94BE-811C05D7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B4C0F-D555-09E2-47D3-55C65CA0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7A82F-9406-7DE2-B687-3614CC60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BC6-39C8-104A-8FA7-55CE9D1EA56A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87923-D4E0-F181-11EB-A2E29DB3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0E0F7-4E85-FD42-8DD3-98F988B1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D868-0A93-474D-B5D0-8519EA1D0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877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571D6-8FDC-B5B8-1147-05B0205E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5FE087-22A8-A91D-54F1-3C34F8C1B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39B5D-CFB3-38EA-E059-BA622AFA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BC6-39C8-104A-8FA7-55CE9D1EA56A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D3F9D-515F-B750-A3CF-0D39BD58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505B5-60CF-DCAD-13DD-1931EB9E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D868-0A93-474D-B5D0-8519EA1D0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96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0AE51-D618-C926-6DDB-E80EFAB0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A3100-7331-5745-7469-9252040DD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863A0-21F5-5120-F79D-20E67C727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8E80F-08EA-CBB8-ED5B-9362A822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BC6-39C8-104A-8FA7-55CE9D1EA56A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8CD0B-52D8-1323-8AB8-D3B951A0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6895C-B43C-972A-2959-D7E323EF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D868-0A93-474D-B5D0-8519EA1D0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83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B678B-0658-7BB0-B860-196A52BC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4D6CF-9DD0-32EA-20FD-A7059D55C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5E269F-B77C-792B-4BED-2AFD7954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39D0E3-499C-B0EE-2583-FB0F852E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43730-8D69-B131-C091-038FB14D6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D42745-39FA-4664-2019-FB498A3F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BC6-39C8-104A-8FA7-55CE9D1EA56A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EEE394-F5C4-B4DD-5882-E5AD3F8E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A038B2-A662-A278-9E65-97B0B1EE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D868-0A93-474D-B5D0-8519EA1D0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1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AD808-395C-D1A6-B14E-9F4FFF9B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E3158B-40CF-FCA9-D6CC-F030501E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BC6-39C8-104A-8FA7-55CE9D1EA56A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FAC00F-03A4-6756-DDBA-59A6BA9C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1F081A-77FF-86E6-D0F3-2C75B9F2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D868-0A93-474D-B5D0-8519EA1D0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62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0746F6-0F18-4CBC-BEFA-6FCA3195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BC6-39C8-104A-8FA7-55CE9D1EA56A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9306DB-C270-220C-593C-8F22E039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5E78C-9049-D885-C00A-34649D97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D868-0A93-474D-B5D0-8519EA1D0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263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F2DAD-DB2A-0C14-5DFB-34B818C6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4F9FC-F9CB-D907-9E73-7E2EA23D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8259EC-8872-773E-9BFA-9B42E72F8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06DE8-0FB0-4644-E3C1-ACC17C83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BC6-39C8-104A-8FA7-55CE9D1EA56A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DF58F-01CA-80ED-5825-77962A3A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E1B504-1CD0-C2B8-B200-FDED9B48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D868-0A93-474D-B5D0-8519EA1D0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85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F6505-1C85-363E-4B51-A5CA4301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DECDD7-0EB7-0C6E-CA32-DA205909F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8642E-CF6C-AF13-EE1B-74DCE3965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9DC86-E3FE-4552-F9DD-E35C3B59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BC6-39C8-104A-8FA7-55CE9D1EA56A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C32820-9009-C502-5F1B-A33B6ACF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3AAD79-D1DD-364F-2436-88A7C871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D868-0A93-474D-B5D0-8519EA1D0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26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B10A98-26E1-A907-70AC-FEDE6D90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F6DBA-F450-DF6E-2CBD-BFAFD7E89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C64A8-AC35-B80E-B8A0-64A66B38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CBC6-39C8-104A-8FA7-55CE9D1EA56A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18C76-B7A0-1B59-AC98-360AA56ED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23229-BAB6-78E1-421C-E6F82A573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D868-0A93-474D-B5D0-8519EA1D0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41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CEAEAEA4-A11D-AE12-F0CC-1ED30CE9A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444" y="1322165"/>
            <a:ext cx="9434884" cy="37856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businessService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businessKey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0ADACD80-2913-11DA-B2Fe-000629DC0A53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serviceKey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E3DFE280-291A-11DA-B2Fe-000629DC0A53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Purchase Computer Service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Purchase Computer Service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bindingTemplates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Omitted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bindingTemplates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UNSPSC category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keyedReference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tModelKey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UUID:DB77450D-9FA8-45D4-A7BC-04411D14E384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	 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Computer Equipment and Accessories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keyValue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43210000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categoryBag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businessService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4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2023-03-25T08:47:23Z</dcterms:created>
  <dcterms:modified xsi:type="dcterms:W3CDTF">2023-03-25T08:48:53Z</dcterms:modified>
</cp:coreProperties>
</file>