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AF90D-07F0-6C18-334E-FF00863A4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AF95F-9F10-DA9F-6D48-244EC2668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B73CC-2E7D-2BF7-6AD0-CE05A13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E9D-EEDB-6804-D178-2C0409B8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20354-393D-3588-1B5F-D6BEA977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0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BDDF5-10B5-06E7-FC51-5D23F6CD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A4946-B67A-98B3-FC38-DCAAAC583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13248-F1F4-184C-8368-491BEF62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A7C3C-336E-66A6-14DE-277B114D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8CD50-7990-C751-785A-715B6349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0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87610D-C4AB-98E0-A9C0-0C3212D60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A9193-7308-8BC6-4180-D916D19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5E219-C316-06F1-4B4C-51E43502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B3030-D6E6-3B80-A4D6-2393BF47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A0415-F274-DA23-C29F-546E3A7F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30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08BDE-51A0-8F51-F969-F0BFB323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C34DD-F397-BC77-AC29-F9DA11AE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3657-0A48-5242-FD35-D12415A3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85ECA-B516-8B12-BEFF-BA480DE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87111-2FD4-BEC3-F30E-EA65D66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1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86D6-B12C-514E-2B7F-2753E508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6C8AE-F785-674D-CFD5-62910029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B54D-FA83-0FEB-2C65-EB95EA0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2B778-5E39-F65C-EE05-84FDA0FA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687B6-2895-FA56-B957-B01AFA92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4D01D-4629-68D6-A4F7-B60B584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0E723-DAA1-0A96-358E-D6F9FFED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939434-E258-FE67-35F8-D3AC2E2C0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D8D61-45F2-2352-76F3-896E2F12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11A48-75D7-2E21-FC64-CCFDFB8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E29BB-9DAC-B2DA-705A-80F40E61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5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0F7C-FB2F-CF32-AB73-ED66459B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25E95-76B0-6460-03BF-AAD166E8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835EE-044F-7921-024B-E0206B12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31CE72-735E-EA7D-7162-A54281FFA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2106A-9B0C-8084-35AF-0122B5E97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34D15C-7C99-3602-8404-F977EF3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D97E9-3291-65DE-4092-5958201E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AC4A9-A8E1-4327-4443-AB32DBE0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00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32CCD-83D5-7FC8-2BF5-41CB24BA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F722E-9100-2B7E-C0C5-C94A1F1B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D3AB8F-84D5-2928-1CF1-70172134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86FD8-7EA3-71F2-0DA6-ECAC01E5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8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458A3-16D0-EFAD-6F42-4C0EE43D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F3859-65DF-FF7D-8818-B97F110A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DB3A5-52D4-8DA4-7FFD-C1EAB3B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0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4D913-6811-6226-B572-94DE7481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1BBF4-5B35-3276-0795-55BA04B5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8CF87-AA27-9563-0584-BCBF467BF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7D0F1-415E-20C0-2053-4C0F8029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9D44A-AFBF-95D0-6FD8-C9477E95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C1C79-F458-6CA8-F465-035EB70C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8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F7CB-D995-B168-D8D9-534C3C84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2187D-A438-9C6A-FCF7-C3F37195C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9A9EF-20EA-6013-3021-F96F5E0ED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12898-628F-8752-6474-ADCF683D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BA278-D47B-C5F0-77BA-3DA49258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26640-89D6-AD3E-15EB-05E22205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4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7ECCB-BF53-0C7A-0951-1544AA3A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9D438-EE8B-AD43-3034-DA71004B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CDB99-8047-D5FC-64AE-20A520E5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AF32-B634-DC42-A6A1-C02AF688D339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3D39-09C7-4B00-8222-F2AA2FF7C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34CFA-7B3B-1FC9-D3AA-808DFFE1A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C631-94F5-0445-80FF-F7865166ED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50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FB39326-AE6A-CAF3-1D72-B7B6ACA4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377896"/>
            <a:ext cx="8796102" cy="175432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publisherAssertion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0ADACD80-2913-11DA-B2FE-000629DC0A53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toKey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A547F090-2987-11DA-B2FE-000629DC0A53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toKey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UUID:807A2C6A-EE22-470D-ABC7-E0424A337C03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parent-child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parent-child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publisherAssertion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6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2023-03-25T09:22:01Z</dcterms:created>
  <dcterms:modified xsi:type="dcterms:W3CDTF">2023-03-25T09:23:11Z</dcterms:modified>
</cp:coreProperties>
</file>