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511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122363"/>
            <a:ext cx="113395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602038"/>
            <a:ext cx="113395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39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1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365125"/>
            <a:ext cx="326011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365125"/>
            <a:ext cx="9591338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6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12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709739"/>
            <a:ext cx="130404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4589464"/>
            <a:ext cx="130404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91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825625"/>
            <a:ext cx="642572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825625"/>
            <a:ext cx="6425724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65126"/>
            <a:ext cx="1304043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681163"/>
            <a:ext cx="63961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505075"/>
            <a:ext cx="639619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681163"/>
            <a:ext cx="64276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505075"/>
            <a:ext cx="642769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46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39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31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987426"/>
            <a:ext cx="76541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22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57200"/>
            <a:ext cx="48763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987426"/>
            <a:ext cx="76541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057400"/>
            <a:ext cx="48763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1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365126"/>
            <a:ext cx="13040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825625"/>
            <a:ext cx="13040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81A8-CE02-7744-A17D-FB2CADBF251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6356351"/>
            <a:ext cx="510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6356351"/>
            <a:ext cx="3401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E81-49A2-3946-8506-6798BCF744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4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9D85C9C-2443-6DB4-8639-686079FA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4" y="524069"/>
            <a:ext cx="7392522" cy="52629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UUID:38B8FBC0-2984-11DA-B2FE-000629DC0A53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http://www.AdvantWise.com/PurchaseGoods-interface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Purchase Computer Interface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综述文档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WSDL Service Interface Document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http://www.AdvantWise.com/PurchaseGoods-interface.wsdl#purchaseBinding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分类信息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UUID:C1ACF26D-9672-4404-9D70-39B756E62AB4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4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uddi-org:types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wsdlSpec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UUID:DB77450D-9FA8-45D4-A7BC-04411D14E384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	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Computer Equipment and Accessories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43210000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42B5F73-5EEF-0E24-A7FA-0E19F855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1389061"/>
            <a:ext cx="7068265" cy="375487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UUID:28882A90-2917-11DA-B2FE-000629DC0A53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China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Enterpise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Industry and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Commerical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Register Number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zh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中国工商注册号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综述文档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http://www.china-industry.com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overviewURL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overviewDoc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zh-CN" alt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宋体"/>
                <a:cs typeface="CMU Typewriter Text" panose="02000609000000000000" pitchFamily="49" charset="0"/>
              </a:rPr>
              <a:t>分类信息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宋体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keyedReference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tModelKey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UUID:C1ACF26D-9672-4404-9D70-39B756E62AB4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Unique Identifier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keyValue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identifier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categoryBag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tModel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6EEE7-82C7-5A2C-DA01-0907CB31C269}"/>
              </a:ext>
            </a:extLst>
          </p:cNvPr>
          <p:cNvSpPr txBox="1"/>
          <p:nvPr/>
        </p:nvSpPr>
        <p:spPr>
          <a:xfrm>
            <a:off x="2754923" y="1312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tModel</a:t>
            </a:r>
            <a:r>
              <a:rPr kumimoji="1"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(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wsdl</a:t>
            </a:r>
            <a:r>
              <a:rPr kumimoji="1"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E827E5-67FF-2BC5-180C-4A9D269B2980}"/>
              </a:ext>
            </a:extLst>
          </p:cNvPr>
          <p:cNvSpPr txBox="1"/>
          <p:nvPr/>
        </p:nvSpPr>
        <p:spPr>
          <a:xfrm>
            <a:off x="9587390" y="1008006"/>
            <a:ext cx="35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tModel</a:t>
            </a:r>
            <a:r>
              <a:rPr kumimoji="1"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(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中国企业工商注册号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7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268</Words>
  <Application>Microsoft Macintosh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PingFang SC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2023-03-25T09:15:15Z</dcterms:created>
  <dcterms:modified xsi:type="dcterms:W3CDTF">2023-03-25T09:20:38Z</dcterms:modified>
</cp:coreProperties>
</file>