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41D6-9281-4D26-95F9-D3C92FD6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1BF96-BC6C-4D1D-977F-154560B5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DC416-99B5-4CC8-B1C6-6DC749E0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2EF93-408F-43C2-9B4E-DFB3ACF6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130C7-A197-41AB-AB63-99996173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9A980-3C4C-43F9-A319-7C6C0FBB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AA199-09D3-4EF4-9910-0FB619D9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FD46A-963B-4CA6-855B-7390B86C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BF101-B201-4C72-AB20-609B0215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7DFA-11A0-4D51-9B89-1ADE30B1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04967-CA7C-4B00-8607-A7A1846AD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0B0FE-52F3-49C6-87BC-B48D2A23E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C6B0E-9E55-43CD-B0C9-FE7AACB6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C8E23-E421-49C6-AFB8-72D96FC0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1E5B7-E536-4D48-870E-128945CB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8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AFF9-0730-4D35-94D9-08ADCA2C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E7D63-0318-4FEB-BF6C-C71CD357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61ED-5E29-407B-AA9E-E79216C1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E21B9-08F0-427B-8F8A-9715375F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5656-E621-42E5-B52D-3C4AE925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D0F6B-45DE-4F9F-A8F4-0788F7F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1D1E1-D812-497D-BCE7-AEB02F3E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17D9F-FD22-41CE-B6E4-C0C704D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C0B71-B1D7-49B1-AC30-FEC82B8C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6D495-69E7-40FC-AA14-65745EB1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4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99DF-BA6A-42ED-98FA-8FB1035A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A72F0-3216-4D65-93A5-F4099E3CC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03995-36A9-4E5D-A33D-E0AE0FE3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052A5-4F9A-4F70-A960-278E12D8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BA14F-1F49-46BF-B44C-81213B2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C55E6-345C-43DC-9FAC-29DA42BF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CD8AA-EE93-416E-84B9-9644850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FAA54-969C-4A1F-BB44-4A318F55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F8E9A-679A-47DD-A5B7-FB288E94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071B0-429F-4885-95F3-0E2CF4ACF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BC14C8-B43D-4F2B-B227-5A1076E9D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E8F74-8740-4504-B026-6E0EE649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B9ACF-E42D-4D59-8862-8E9CAACB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9B6EE-3D05-4E62-AD0E-633C5BBA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DF407-98DF-46A4-9370-A6E472EC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93EE2-A88D-4FCC-8F99-A1E54BAF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3BF4DC-4872-4730-AB36-F9CA1D36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D901A-6E2B-4684-BB68-86CAC808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9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DD6C38-6FE7-4610-966B-2B604354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9E4B6-131E-4153-814D-1FD6981B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4F0C9-F57C-44FC-B332-529F9218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4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B118-A466-42D6-BCF1-4C1E355C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35D3B-2BD0-4FB8-9B65-2EE375EB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48818-B90C-4636-83A9-9E1FAF92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E2941-453C-4E5A-A63D-83E5EED6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CDDE-2077-4DD9-A569-DEC69D37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FF80A-C65F-4F7E-8CE9-0E7B61E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DCD07-CE6E-427C-9724-124B9659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D0ECA-B65A-4BDF-92B4-C7FDCBBA1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EBB14-5803-400C-B459-81ABE4FD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54B79-18D0-4D1B-82DD-12097D9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F6A42-B47A-4FE5-A2F0-C602BC20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16975-6073-46E1-964F-10D1852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2AB523-85AD-4481-B9F0-2CA12A60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8F962-A138-4E91-9A58-B0A744FA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9699F-75AC-434A-A5D0-FA8716C83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F9C4-F0C8-45DB-8529-C221A49D01C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FB927-83A6-495B-9047-80D021131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A3825-83D4-4705-9E45-CD448219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5BBC-3D83-4809-AAAD-EC9B2BB0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6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305E3C-ECCF-495F-90E1-4324A3054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82960"/>
              </p:ext>
            </p:extLst>
          </p:nvPr>
        </p:nvGraphicFramePr>
        <p:xfrm>
          <a:off x="2283354" y="587375"/>
          <a:ext cx="7724775" cy="542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910023" imgH="3647952" progId="Visio.Drawing.11">
                  <p:embed/>
                </p:oleObj>
              </mc:Choice>
              <mc:Fallback>
                <p:oleObj name="Visio" r:id="rId3" imgW="4910023" imgH="3647952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354" y="587375"/>
                        <a:ext cx="7724775" cy="542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33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2023-08-07T03:47:29Z</dcterms:created>
  <dcterms:modified xsi:type="dcterms:W3CDTF">2023-08-07T03:48:15Z</dcterms:modified>
</cp:coreProperties>
</file>