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5B01F-9D1E-6329-3042-1B1DF781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7C4C5-3A06-37D0-795C-DEA678415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F77E-F1FF-AD23-6350-3F831A2B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3151B-8040-E07A-7AB8-EDDB8CD7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7EE97-C318-A467-E0B2-AB46387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21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CADA-B07C-5E50-B544-A9BA69FD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80826-DDF2-3528-C211-AE39A821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EE840-D6C8-ED03-04B9-FB81E33D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4B039-6600-6597-3742-118D9C4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2788C-7545-3B02-F206-8C966672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F2F8A3-09F7-F768-44D1-B3C314C1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D6058-A866-F686-3C0C-340B0FA1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2B56-B002-9C13-A417-B87560F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B5A34-6531-C31C-41A5-3F8100BB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A0651-6085-B6A2-9C57-11F2E54F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17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AE414-4BC8-B8FA-597D-17B0CCCC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F642E-DDE1-0E6D-20A0-F7A046130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3F381-8087-B614-2507-220AF246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46EF7-1E20-4759-CE0C-D81B0173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7717-1729-B779-D10D-A954BBBC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72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64DED-039F-12EC-D9AE-BB7D31EC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B6771-BCBF-06B5-40D5-42B98AF7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575F0-EC59-ECBB-1027-5FCAFDDE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CE62F-080B-7AC4-C44C-C71597B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AEF69-0BFC-D0E4-5441-720C85C3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20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1540C-25BC-1511-BAC5-8EC0A1FD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1F574-841F-F100-D62A-1F39596A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6CBA2-2E14-B4F4-4D2B-BC0639AA6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6E110-4A2F-C960-DC3F-B10DFDC6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F3535-CC2C-856E-C676-94D5E673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B60B9-EB7F-7FB5-4EE1-981C340F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77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20F7-9568-67E5-EB73-B9C29F37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7E35-7242-24B3-F048-2A207FB5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719AA-5C66-85B3-80CC-A858ECB6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3832C-CC77-3A9D-B425-E5D63547F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180D7-8ECA-F8F0-A7A4-48FD4BD84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8DB97-7A0E-2F22-B28E-547DE19D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0709EB-130D-38AA-E2B7-F24B57FA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33739-240A-A056-490A-A7D0212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27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5D1A-530C-9EDB-5585-F8089C66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7354D-077A-B50C-1D62-FC31DFD6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95271-CD2F-51DC-F7A2-24799C36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A511E-4CCE-A1BF-8BDF-636CD1A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07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C4E766-9157-0A17-E196-9CD2396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3EF8C6-30FD-FD1B-363F-632A81C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CBF542-FF4A-0D91-F386-AD339D13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20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0B6D-B92D-C6EA-FA5D-B42CBC9F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D88ED-6CBE-20E1-01D0-9B8B516B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3E501-103F-7347-E5BD-408BB319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CC801-AFAF-E07D-D65D-829F361C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3EC50-B2DA-047C-78A1-E78D1583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BC90A-360F-0F04-40C1-8587147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6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B5BFB-89DE-77C8-DE45-645A64A0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C6E897-4E5A-1573-D895-C621FF10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2104CA-D4C8-6A9A-46A2-43B9ED1E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5AF370-88D3-0CFE-7179-EFA4C3B7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0FB7F-884F-BF7E-4FEC-61072F87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463A3B-C398-8F9F-9510-C30DE398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80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890AA-F29D-1439-D553-051D9DA4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DFE6F-3F91-EDF1-011E-F18A2889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0C223-AE42-D48F-207C-0FCC78342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09D71-1DA6-D74F-9BA8-38CDCA592B6A}" type="datetimeFigureOut">
              <a:rPr kumimoji="1" lang="zh-CN" altLang="en-US" smtClean="0"/>
              <a:t>2023/8/4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80043-FBDF-32F9-6372-505E645D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D1D8-3DC2-D71A-0C8C-1AA05A36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104B-A426-7741-94F3-1B37BC33F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0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4667F5F-B6D9-B143-69DF-DE6FD67B9909}"/>
              </a:ext>
            </a:extLst>
          </p:cNvPr>
          <p:cNvSpPr txBox="1"/>
          <p:nvPr/>
        </p:nvSpPr>
        <p:spPr>
          <a:xfrm>
            <a:off x="1191801" y="1833401"/>
            <a:ext cx="5835721" cy="74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00"/>
              </a:lnSpc>
              <a:buFont typeface="+mj-lt"/>
              <a:buAutoNum type="arabicPeriod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选择变量和模型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ts val="2600"/>
              </a:lnSpc>
              <a:buFont typeface="+mj-lt"/>
              <a:buAutoNum type="arabicPeriod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变量初步分析（相关性分析，散点图分析） 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EEE79-42F4-4768-3D1D-BF84385963AC}"/>
              </a:ext>
            </a:extLst>
          </p:cNvPr>
          <p:cNvSpPr txBox="1"/>
          <p:nvPr/>
        </p:nvSpPr>
        <p:spPr>
          <a:xfrm>
            <a:off x="1191801" y="4689347"/>
            <a:ext cx="6097712" cy="1076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600"/>
              </a:lnSpc>
              <a:buFont typeface="+mj-lt"/>
              <a:buAutoNum type="arabicPeriod" startAt="3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建立多变量回归模型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ts val="2600"/>
              </a:lnSpc>
              <a:buFont typeface="+mj-lt"/>
              <a:buAutoNum type="arabicPeriod" startAt="3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检验回归模型（如方差分析）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ts val="2600"/>
              </a:lnSpc>
              <a:buFont typeface="+mj-lt"/>
              <a:buAutoNum type="arabicPeriod" startAt="3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回归模型性能分析（如平均误差率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(MMRE)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6EB4D8-A51D-D83F-5FA9-0FC471A3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1" y="2576490"/>
            <a:ext cx="7346022" cy="20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2023-08-04T00:51:47Z</dcterms:created>
  <dcterms:modified xsi:type="dcterms:W3CDTF">2023-08-04T00:54:36Z</dcterms:modified>
</cp:coreProperties>
</file>