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47495-286C-2CF0-A398-18E074DD9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72956A-D7CF-F3C8-2382-AB7A19B89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476E1-D011-D005-7E2B-398C25F0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58A4-3A42-F64A-851B-718608154E01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234B8-7F79-2918-7663-D5743640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5CA0D-D3E0-18CA-B082-603FFB81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8B37-82B7-8746-9E3B-CAF652D99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112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6364C-AB50-6F2B-08A7-7E4F4A98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415F9C-4C79-CE2D-7E42-BB2818D9C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A1FA7-8679-8BEC-943D-FE789450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58A4-3A42-F64A-851B-718608154E01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A4676D-ABB0-6AE0-A4A6-4608F2BB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470C5-15B8-4B3D-6D16-350A81B3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8B37-82B7-8746-9E3B-CAF652D99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450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0B6CA9-4EBD-E0E4-E552-7E0571ED7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8FBBB0-3A00-7A4C-0EE7-39E591891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82E55-3E60-6EE5-855A-3D8D72D9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58A4-3A42-F64A-851B-718608154E01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BB88CC-8DF1-2103-92CB-4EB9ADC4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53E03-6011-43FD-83D7-3C326B91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8B37-82B7-8746-9E3B-CAF652D99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6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BA105-4EEF-184F-21D0-F499CC1B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804B37-5972-CBEC-CFF5-262DF6FBE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BE1752-2FC0-8B0B-F44E-C199C347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58A4-3A42-F64A-851B-718608154E01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70F5F3-6A33-1B73-5D1C-9921315F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046B3-7ED1-8C5B-6DED-6B67A3FE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8B37-82B7-8746-9E3B-CAF652D99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982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C84F6-DB8F-F48C-EA51-6224B39CF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A5068-A8D1-DFE7-BC01-68142CB73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DE03E-C2F6-0898-0F9B-DCADBBCE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58A4-3A42-F64A-851B-718608154E01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56C6D-5B55-A1B2-778E-854ABD0B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85FB5-D034-ED1B-4425-D24E7E33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8B37-82B7-8746-9E3B-CAF652D99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38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D6CDC-E3A3-1E09-8915-8CB042AF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33A1A-DB95-5972-315D-A3CE8E847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81D139-1EF0-E59F-05DB-7FB18A598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3E51FE-CFC8-09C4-26A3-2F1FCCEB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58A4-3A42-F64A-851B-718608154E01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B283F9-9B82-FC31-4B0A-1E8D8C03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F474D7-7F99-6A62-8506-ADD098DC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8B37-82B7-8746-9E3B-CAF652D99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91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D9246-945F-C111-3A16-9123830B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674FED-70A2-BF22-3DC5-C5FA08D36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479962-6C2C-9A74-41D4-BCDABDAF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FA5703-2CD6-B2FC-469A-F71F29EF2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331B51-48B6-41C8-5A24-1FE4D432C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6563A5-55E9-9B3B-57B0-97D44C07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58A4-3A42-F64A-851B-718608154E01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71CE2F-F1D8-9718-BA9C-1F3FF867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070695-996F-D42C-995F-D9CB49CE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8B37-82B7-8746-9E3B-CAF652D99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589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AF9D2-2A1B-FE31-222D-1D41EE4B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B258CA-A557-B6A9-916B-D258BED0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58A4-3A42-F64A-851B-718608154E01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F0F804-CFC6-FFA3-2D20-2E9431F1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0F5DF0-9ABD-D7BA-1E41-24328761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8B37-82B7-8746-9E3B-CAF652D99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760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8DFA6D-10D0-5C07-B352-8527C4FC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58A4-3A42-F64A-851B-718608154E01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EBDA82-7372-7A85-2487-0D17A9F9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7F7A36-D1B8-949A-2932-E5C1468D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8B37-82B7-8746-9E3B-CAF652D99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95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54C22-CE45-13AB-B4BA-91EE584B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766DA-E3C7-EB99-E1CF-E045E6FFB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376FD0-2A40-E6B5-E41E-82F492ECB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71F11A-0D7F-2C5A-DCE7-A255491B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58A4-3A42-F64A-851B-718608154E01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FDA0ED-E261-D73D-8874-4DB28454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997AED-4006-A847-B503-194148B6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8B37-82B7-8746-9E3B-CAF652D99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772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880F5-49D0-8CD2-878E-5E06A224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1A55B0-1A24-8C3A-E590-33F2B8720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889045-4285-E3E6-BADD-C949E49D6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16CEA3-7C90-0DE1-49D7-074724E0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58A4-3A42-F64A-851B-718608154E01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3C3856-ACE4-D4D5-5959-345E51C8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6AECBC-6DB9-CFA1-FAAC-4A4699EE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8B37-82B7-8746-9E3B-CAF652D99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6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DD1C90-1D14-C9BC-CBBA-0BFBD948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6BA500-D661-FFFF-E8F4-B60C15AD2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FDCD6-091C-64FF-4C5F-4C06F73FA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E58A4-3A42-F64A-851B-718608154E01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8AFA7-E8A2-68E5-FEC9-DA8CC9848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E7F43-B32D-49CB-E870-6A6AAB11A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D8B37-82B7-8746-9E3B-CAF652D99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47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F62D7E8-9CD7-9987-45E6-F0A749B332C0}"/>
              </a:ext>
            </a:extLst>
          </p:cNvPr>
          <p:cNvGrpSpPr/>
          <p:nvPr/>
        </p:nvGrpSpPr>
        <p:grpSpPr>
          <a:xfrm>
            <a:off x="410063" y="936564"/>
            <a:ext cx="2003461" cy="1191801"/>
            <a:chOff x="4768921" y="606176"/>
            <a:chExt cx="2003461" cy="119180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2EF5662-17DF-AC36-E72D-0A06195903DD}"/>
                </a:ext>
              </a:extLst>
            </p:cNvPr>
            <p:cNvSpPr/>
            <p:nvPr/>
          </p:nvSpPr>
          <p:spPr>
            <a:xfrm>
              <a:off x="4852827" y="606176"/>
              <a:ext cx="1835650" cy="1191801"/>
            </a:xfrm>
            <a:prstGeom prst="rect">
              <a:avLst/>
            </a:prstGeom>
            <a:noFill/>
            <a:ln w="19050">
              <a:solidFill>
                <a:srgbClr val="00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5F0ADCF-4172-6C0C-886A-B77F7FECC7D3}"/>
                </a:ext>
              </a:extLst>
            </p:cNvPr>
            <p:cNvSpPr/>
            <p:nvPr/>
          </p:nvSpPr>
          <p:spPr>
            <a:xfrm>
              <a:off x="4852827" y="606177"/>
              <a:ext cx="1835650" cy="308224"/>
            </a:xfrm>
            <a:prstGeom prst="rect">
              <a:avLst/>
            </a:prstGeom>
            <a:solidFill>
              <a:srgbClr val="006699"/>
            </a:solidFill>
            <a:ln w="19050">
              <a:solidFill>
                <a:srgbClr val="00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A832F1C-36CA-8C90-DAAB-FA07B55576CF}"/>
                </a:ext>
              </a:extLst>
            </p:cNvPr>
            <p:cNvSpPr txBox="1"/>
            <p:nvPr/>
          </p:nvSpPr>
          <p:spPr>
            <a:xfrm>
              <a:off x="4768921" y="1012676"/>
              <a:ext cx="200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建立项目定量</a:t>
              </a:r>
            </a:p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管理目标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09D348E-1E11-2CB1-9EAC-C1B89DBA4906}"/>
              </a:ext>
            </a:extLst>
          </p:cNvPr>
          <p:cNvGrpSpPr/>
          <p:nvPr/>
        </p:nvGrpSpPr>
        <p:grpSpPr>
          <a:xfrm>
            <a:off x="2776748" y="2744395"/>
            <a:ext cx="2003461" cy="709184"/>
            <a:chOff x="5016356" y="2599362"/>
            <a:chExt cx="2003461" cy="70918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92BCD9C-1DF1-150F-7175-08B9C618CEC0}"/>
                </a:ext>
              </a:extLst>
            </p:cNvPr>
            <p:cNvSpPr/>
            <p:nvPr/>
          </p:nvSpPr>
          <p:spPr>
            <a:xfrm>
              <a:off x="5142215" y="2599362"/>
              <a:ext cx="1751745" cy="709184"/>
            </a:xfrm>
            <a:prstGeom prst="rect">
              <a:avLst/>
            </a:prstGeom>
            <a:solidFill>
              <a:srgbClr val="FFFF9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0BBB915-3FFC-55D4-FD05-DC5F6BDF9C6B}"/>
                </a:ext>
              </a:extLst>
            </p:cNvPr>
            <p:cNvSpPr txBox="1"/>
            <p:nvPr/>
          </p:nvSpPr>
          <p:spPr>
            <a:xfrm>
              <a:off x="5016356" y="2625452"/>
              <a:ext cx="200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项目定量管理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计划</a:t>
              </a:r>
            </a:p>
          </p:txBody>
        </p: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691A008-1486-5251-BD29-ED64E4779EB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411794" y="2128365"/>
            <a:ext cx="1490813" cy="9913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50098A-EA80-6177-C7E4-D0C088976B1F}"/>
              </a:ext>
            </a:extLst>
          </p:cNvPr>
          <p:cNvGrpSpPr/>
          <p:nvPr/>
        </p:nvGrpSpPr>
        <p:grpSpPr>
          <a:xfrm>
            <a:off x="2776748" y="936564"/>
            <a:ext cx="2003461" cy="1191801"/>
            <a:chOff x="4768921" y="606176"/>
            <a:chExt cx="2003461" cy="119180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EC940D-05C3-7E27-A510-4F80DE402C5F}"/>
                </a:ext>
              </a:extLst>
            </p:cNvPr>
            <p:cNvSpPr/>
            <p:nvPr/>
          </p:nvSpPr>
          <p:spPr>
            <a:xfrm>
              <a:off x="4852827" y="606176"/>
              <a:ext cx="1835650" cy="1191801"/>
            </a:xfrm>
            <a:prstGeom prst="rect">
              <a:avLst/>
            </a:prstGeom>
            <a:noFill/>
            <a:ln w="19050">
              <a:solidFill>
                <a:srgbClr val="00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BDB6A45-44D7-D059-A838-7CB602EEECC8}"/>
                </a:ext>
              </a:extLst>
            </p:cNvPr>
            <p:cNvSpPr/>
            <p:nvPr/>
          </p:nvSpPr>
          <p:spPr>
            <a:xfrm>
              <a:off x="4852827" y="606177"/>
              <a:ext cx="1835650" cy="308224"/>
            </a:xfrm>
            <a:prstGeom prst="rect">
              <a:avLst/>
            </a:prstGeom>
            <a:solidFill>
              <a:srgbClr val="006699"/>
            </a:solidFill>
            <a:ln w="19050">
              <a:solidFill>
                <a:srgbClr val="00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4BB67E9-A52B-9649-5D2C-64E9B96CFD83}"/>
                </a:ext>
              </a:extLst>
            </p:cNvPr>
            <p:cNvSpPr txBox="1"/>
            <p:nvPr/>
          </p:nvSpPr>
          <p:spPr>
            <a:xfrm>
              <a:off x="4768921" y="1139201"/>
              <a:ext cx="200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构建整体过程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E8A7B24-8D87-EE20-10A7-853401353E07}"/>
              </a:ext>
            </a:extLst>
          </p:cNvPr>
          <p:cNvGrpSpPr/>
          <p:nvPr/>
        </p:nvGrpSpPr>
        <p:grpSpPr>
          <a:xfrm>
            <a:off x="5143433" y="936564"/>
            <a:ext cx="2003461" cy="1191801"/>
            <a:chOff x="4768921" y="606176"/>
            <a:chExt cx="2003461" cy="119180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9B8353A-4F4C-659C-856C-3532AEDA9811}"/>
                </a:ext>
              </a:extLst>
            </p:cNvPr>
            <p:cNvSpPr/>
            <p:nvPr/>
          </p:nvSpPr>
          <p:spPr>
            <a:xfrm>
              <a:off x="4852827" y="606176"/>
              <a:ext cx="1835650" cy="1191801"/>
            </a:xfrm>
            <a:prstGeom prst="rect">
              <a:avLst/>
            </a:prstGeom>
            <a:noFill/>
            <a:ln w="19050">
              <a:solidFill>
                <a:srgbClr val="00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E5AF4E9-13D2-C663-2A0C-1BE0CD5ED1CB}"/>
                </a:ext>
              </a:extLst>
            </p:cNvPr>
            <p:cNvSpPr/>
            <p:nvPr/>
          </p:nvSpPr>
          <p:spPr>
            <a:xfrm>
              <a:off x="4852827" y="606177"/>
              <a:ext cx="1835650" cy="308224"/>
            </a:xfrm>
            <a:prstGeom prst="rect">
              <a:avLst/>
            </a:prstGeom>
            <a:solidFill>
              <a:srgbClr val="006699"/>
            </a:solidFill>
            <a:ln w="19050">
              <a:solidFill>
                <a:srgbClr val="00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BA0B198-690E-7AE0-FCF3-D13D8A25B908}"/>
                </a:ext>
              </a:extLst>
            </p:cNvPr>
            <p:cNvSpPr txBox="1"/>
            <p:nvPr/>
          </p:nvSpPr>
          <p:spPr>
            <a:xfrm>
              <a:off x="4768921" y="1012676"/>
              <a:ext cx="200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选择关键子过</a:t>
              </a:r>
            </a:p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程和相应属性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C9A9E06-A110-1D01-E2CB-E687C1BBA10F}"/>
              </a:ext>
            </a:extLst>
          </p:cNvPr>
          <p:cNvGrpSpPr/>
          <p:nvPr/>
        </p:nvGrpSpPr>
        <p:grpSpPr>
          <a:xfrm>
            <a:off x="7510117" y="936564"/>
            <a:ext cx="2003461" cy="1191801"/>
            <a:chOff x="4768921" y="606176"/>
            <a:chExt cx="2003461" cy="119180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07D6D61-B984-9C1E-8432-2FF23CC6C338}"/>
                </a:ext>
              </a:extLst>
            </p:cNvPr>
            <p:cNvSpPr/>
            <p:nvPr/>
          </p:nvSpPr>
          <p:spPr>
            <a:xfrm>
              <a:off x="4852827" y="606176"/>
              <a:ext cx="1835650" cy="1191801"/>
            </a:xfrm>
            <a:prstGeom prst="rect">
              <a:avLst/>
            </a:prstGeom>
            <a:noFill/>
            <a:ln w="19050">
              <a:solidFill>
                <a:srgbClr val="00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D242600-F182-7E5A-0FE6-AD885C6BD3EF}"/>
                </a:ext>
              </a:extLst>
            </p:cNvPr>
            <p:cNvSpPr/>
            <p:nvPr/>
          </p:nvSpPr>
          <p:spPr>
            <a:xfrm>
              <a:off x="4852827" y="606177"/>
              <a:ext cx="1835650" cy="308224"/>
            </a:xfrm>
            <a:prstGeom prst="rect">
              <a:avLst/>
            </a:prstGeom>
            <a:solidFill>
              <a:srgbClr val="006699"/>
            </a:solidFill>
            <a:ln w="19050">
              <a:solidFill>
                <a:srgbClr val="00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D44D782-8544-24ED-5DFE-858FAAC9990C}"/>
                </a:ext>
              </a:extLst>
            </p:cNvPr>
            <p:cNvSpPr txBox="1"/>
            <p:nvPr/>
          </p:nvSpPr>
          <p:spPr>
            <a:xfrm>
              <a:off x="4768921" y="1012676"/>
              <a:ext cx="200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选定度量和分</a:t>
              </a:r>
            </a:p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析技术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F0BA2A7-51CD-1797-1D1E-7277F2026EA6}"/>
              </a:ext>
            </a:extLst>
          </p:cNvPr>
          <p:cNvGrpSpPr/>
          <p:nvPr/>
        </p:nvGrpSpPr>
        <p:grpSpPr>
          <a:xfrm>
            <a:off x="7525855" y="2770485"/>
            <a:ext cx="2003461" cy="709184"/>
            <a:chOff x="5026083" y="2599362"/>
            <a:chExt cx="2003461" cy="70918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EE15836-701F-EB4E-534B-0591F7B1B9E4}"/>
                </a:ext>
              </a:extLst>
            </p:cNvPr>
            <p:cNvSpPr/>
            <p:nvPr/>
          </p:nvSpPr>
          <p:spPr>
            <a:xfrm>
              <a:off x="5142215" y="2599362"/>
              <a:ext cx="1751745" cy="709184"/>
            </a:xfrm>
            <a:prstGeom prst="rect">
              <a:avLst/>
            </a:prstGeom>
            <a:solidFill>
              <a:srgbClr val="FFFF9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F4EB192-4DF2-E331-8DAB-4F5241F6224F}"/>
                </a:ext>
              </a:extLst>
            </p:cNvPr>
            <p:cNvSpPr txBox="1"/>
            <p:nvPr/>
          </p:nvSpPr>
          <p:spPr>
            <a:xfrm>
              <a:off x="5026083" y="2760980"/>
              <a:ext cx="200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度量项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18DB932-CA88-6BF1-842F-AABD4D2FCF8F}"/>
              </a:ext>
            </a:extLst>
          </p:cNvPr>
          <p:cNvGrpSpPr/>
          <p:nvPr/>
        </p:nvGrpSpPr>
        <p:grpSpPr>
          <a:xfrm>
            <a:off x="5227339" y="4130416"/>
            <a:ext cx="2003461" cy="1191801"/>
            <a:chOff x="4768921" y="606176"/>
            <a:chExt cx="2003461" cy="119180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ED0D0F5-3DBF-9A7E-7A07-7BC3ABA2630E}"/>
                </a:ext>
              </a:extLst>
            </p:cNvPr>
            <p:cNvSpPr/>
            <p:nvPr/>
          </p:nvSpPr>
          <p:spPr>
            <a:xfrm>
              <a:off x="4852827" y="606176"/>
              <a:ext cx="1835650" cy="1191801"/>
            </a:xfrm>
            <a:prstGeom prst="rect">
              <a:avLst/>
            </a:prstGeom>
            <a:noFill/>
            <a:ln w="19050">
              <a:solidFill>
                <a:srgbClr val="00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B362212-1246-AACC-6828-D38687FDCD02}"/>
                </a:ext>
              </a:extLst>
            </p:cNvPr>
            <p:cNvSpPr/>
            <p:nvPr/>
          </p:nvSpPr>
          <p:spPr>
            <a:xfrm>
              <a:off x="4852827" y="606177"/>
              <a:ext cx="1835650" cy="308224"/>
            </a:xfrm>
            <a:prstGeom prst="rect">
              <a:avLst/>
            </a:prstGeom>
            <a:solidFill>
              <a:srgbClr val="006699"/>
            </a:solidFill>
            <a:ln w="19050">
              <a:solidFill>
                <a:srgbClr val="00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2160B7C-2869-23C8-31F5-88D3D7CE0210}"/>
                </a:ext>
              </a:extLst>
            </p:cNvPr>
            <p:cNvSpPr txBox="1"/>
            <p:nvPr/>
          </p:nvSpPr>
          <p:spPr>
            <a:xfrm>
              <a:off x="4768921" y="1012676"/>
              <a:ext cx="200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监控被选定的</a:t>
              </a:r>
            </a:p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子过程性能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3CEC6EB-C88A-0F47-9F6A-121B84EB1236}"/>
              </a:ext>
            </a:extLst>
          </p:cNvPr>
          <p:cNvGrpSpPr/>
          <p:nvPr/>
        </p:nvGrpSpPr>
        <p:grpSpPr>
          <a:xfrm>
            <a:off x="9960708" y="4130416"/>
            <a:ext cx="2003461" cy="1191801"/>
            <a:chOff x="4768921" y="606176"/>
            <a:chExt cx="2003461" cy="119180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54AB0F7-FA10-63FC-0A1C-DA58C509A110}"/>
                </a:ext>
              </a:extLst>
            </p:cNvPr>
            <p:cNvSpPr/>
            <p:nvPr/>
          </p:nvSpPr>
          <p:spPr>
            <a:xfrm>
              <a:off x="4852827" y="606176"/>
              <a:ext cx="1835650" cy="1191801"/>
            </a:xfrm>
            <a:prstGeom prst="rect">
              <a:avLst/>
            </a:prstGeom>
            <a:noFill/>
            <a:ln w="19050">
              <a:solidFill>
                <a:srgbClr val="00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E872976-4885-F684-B712-CC10BA97FA8F}"/>
                </a:ext>
              </a:extLst>
            </p:cNvPr>
            <p:cNvSpPr/>
            <p:nvPr/>
          </p:nvSpPr>
          <p:spPr>
            <a:xfrm>
              <a:off x="4852827" y="606177"/>
              <a:ext cx="1835650" cy="308224"/>
            </a:xfrm>
            <a:prstGeom prst="rect">
              <a:avLst/>
            </a:prstGeom>
            <a:solidFill>
              <a:srgbClr val="006699"/>
            </a:solidFill>
            <a:ln w="19050">
              <a:solidFill>
                <a:srgbClr val="00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6942138-BCED-3880-43AA-64B4E9157CA6}"/>
                </a:ext>
              </a:extLst>
            </p:cNvPr>
            <p:cNvSpPr txBox="1"/>
            <p:nvPr/>
          </p:nvSpPr>
          <p:spPr>
            <a:xfrm>
              <a:off x="4768921" y="1012676"/>
              <a:ext cx="200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过程偏差根因</a:t>
              </a:r>
            </a:p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分析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0F30180-6331-5BD9-2962-6E9691A96D80}"/>
              </a:ext>
            </a:extLst>
          </p:cNvPr>
          <p:cNvGrpSpPr/>
          <p:nvPr/>
        </p:nvGrpSpPr>
        <p:grpSpPr>
          <a:xfrm>
            <a:off x="7552071" y="4134652"/>
            <a:ext cx="2003461" cy="1191801"/>
            <a:chOff x="4768921" y="606176"/>
            <a:chExt cx="2003461" cy="1191801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2CBE88F-C89E-C2E7-9626-2BF781895413}"/>
                </a:ext>
              </a:extLst>
            </p:cNvPr>
            <p:cNvSpPr/>
            <p:nvPr/>
          </p:nvSpPr>
          <p:spPr>
            <a:xfrm>
              <a:off x="4852827" y="606176"/>
              <a:ext cx="1835650" cy="1191801"/>
            </a:xfrm>
            <a:prstGeom prst="rect">
              <a:avLst/>
            </a:prstGeom>
            <a:noFill/>
            <a:ln w="19050">
              <a:solidFill>
                <a:srgbClr val="00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AFE517E-7751-E35B-1748-97D186A448B7}"/>
                </a:ext>
              </a:extLst>
            </p:cNvPr>
            <p:cNvSpPr/>
            <p:nvPr/>
          </p:nvSpPr>
          <p:spPr>
            <a:xfrm>
              <a:off x="4852827" y="606177"/>
              <a:ext cx="1835650" cy="308224"/>
            </a:xfrm>
            <a:prstGeom prst="rect">
              <a:avLst/>
            </a:prstGeom>
            <a:solidFill>
              <a:srgbClr val="006699"/>
            </a:solidFill>
            <a:ln w="19050">
              <a:solidFill>
                <a:srgbClr val="00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7EC605F-4ACE-BA35-1625-73C9088F7B08}"/>
                </a:ext>
              </a:extLst>
            </p:cNvPr>
            <p:cNvSpPr txBox="1"/>
            <p:nvPr/>
          </p:nvSpPr>
          <p:spPr>
            <a:xfrm>
              <a:off x="4768921" y="1130427"/>
              <a:ext cx="200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监控项目性能</a:t>
              </a:r>
            </a:p>
          </p:txBody>
        </p:sp>
      </p:grp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BE6B6C5-8E75-3EE8-C613-508F6969BA0D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>
            <a:off x="3778479" y="2128365"/>
            <a:ext cx="1" cy="616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5F7EAF27-7C11-83D1-2808-B30321A8A944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654352" y="2128365"/>
            <a:ext cx="1490812" cy="9901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ECBEA366-D521-DDFE-69B7-176FC721A2E0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8511848" y="2128365"/>
            <a:ext cx="6012" cy="6421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6AC68297-9789-C8D2-6A59-D06C37CC9713}"/>
              </a:ext>
            </a:extLst>
          </p:cNvPr>
          <p:cNvCxnSpPr>
            <a:cxnSpLocks/>
          </p:cNvCxnSpPr>
          <p:nvPr/>
        </p:nvCxnSpPr>
        <p:spPr>
          <a:xfrm>
            <a:off x="8527586" y="3492532"/>
            <a:ext cx="6012" cy="6421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F6787A7-1A13-E7BA-EB3E-06C0878FF94E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6229070" y="3125077"/>
            <a:ext cx="1422643" cy="1005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A45553A5-07EF-40F2-E66B-104D939DA9BA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393732" y="3143486"/>
            <a:ext cx="1568707" cy="9869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97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</Words>
  <Application>Microsoft Macintosh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SimSun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3</cp:revision>
  <dcterms:created xsi:type="dcterms:W3CDTF">2023-08-07T07:29:26Z</dcterms:created>
  <dcterms:modified xsi:type="dcterms:W3CDTF">2023-08-07T08:28:12Z</dcterms:modified>
</cp:coreProperties>
</file>