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8B8F9-BBB6-B34A-BF5B-D00FF2BF6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EAAAD-C688-3C82-0032-B7D74B593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10825-27FB-BD0B-435F-0C15070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A6E5B-507E-B946-7D30-F4CD1163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D8E6B-A85A-44ED-8297-C5B4D2BD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22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26094-1E04-D0C9-BC19-620BAD3C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7415E-542E-6774-E90B-FA68ED3D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0A128-468F-80EC-33F3-CF8648CD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4754B-F693-3D82-6E31-C19AA9F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761B5-7629-41AB-C8C0-9156226D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06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A7CFCA-78E2-ED43-DF9F-758F0999F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E5928-578C-AA9C-D556-A402F706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15341-6869-BCC5-4AEF-5E6AD3CD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F4BD1-9B2B-5A3E-1669-0A558C76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C3128-126F-A160-ACDC-193C37E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4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1E0F2-5838-B0CD-1793-C1C2FBAD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F0311-AF2D-4531-B92C-8BD80D37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46E0C-B4F2-8AC1-6067-09604470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8D6BF-A39B-D77F-E080-A82D12EC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EA424-561C-8454-E64A-A34657DF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22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85B25-1462-DACB-3E35-B2326825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97353-0866-4306-9761-286B4CBD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8FE8F-D868-D731-722B-506B1670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AC2C3-60B6-6F92-97B8-DDC444EB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285DE-3B44-8D1F-8916-AEED7557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57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CBFF-87C9-BEFD-713B-E568D65F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8E2F6-2124-F2FD-458B-2B89456DB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7240D-3667-1C0C-1C46-C9CE14C7D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B3D5D-D85D-03B0-805A-049FFC27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C691B-70C2-E446-EF95-12C22EE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E1AA4-89FB-5F54-78F7-D510DCF2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3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2D6AA-2D06-DAB6-EE29-9FC89D63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CB8E2-38AF-A5BC-8472-F8993F23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53AE7-A21B-ECBD-C65D-5E9722E0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BA1F6-ED3D-2B57-71F3-D654C7DA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251456-A11B-D43C-6096-CC97CCEE0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FF854D-E05E-5B62-E17A-915A881C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39472-631C-2F79-C996-C22B3109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55E214-12F8-B0CE-8CCB-E9A70D90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26E5E-2BFE-337C-15D5-FE8FD752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30D87-0103-BDD9-60FD-9D501734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660EA-C345-209C-A67A-045212C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04525-5944-68C0-9B97-09557C85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99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52171-E5DF-F01C-62E5-2A5D5EFB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11CACB-43B2-2E08-2CB3-47D7B4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288C1-0CFD-67D8-B889-3D73A158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05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7BD8-BBC2-A07C-DDE0-BAE98696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5B488-49BD-2184-5047-0F6CA3A5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7DFE9-927A-CD90-1498-87EF1722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075C7-CE9C-AB40-52F1-F4310A35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36BDC-258F-0B44-7A57-CD6850A3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0F141-106C-8A2B-F5F5-65A91D42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20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C1ABB-CFDC-30A7-16F1-16CF5F14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9AD76-254E-9A20-DB84-70B7A7150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3321E4-E199-FDD2-6E6B-9594773C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8E672-4534-4B02-3598-3EA71FCD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F6830-DD86-8B7D-FFF1-A8F10312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6CBAC-727B-460B-8D2E-A16669A4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5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BF88E-34CC-286A-0AE2-E8EF00D3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10FAC-0ADC-8826-01F0-849221D2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01B57-53DC-08D5-F935-2057915B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55C9-1D83-584D-9579-627E636901FC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7F305-F543-B3E4-6CBB-FD2C874E6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30E4F-61A5-BD32-17E5-1D289FD1C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A347-0667-E94A-94AB-4910981ECF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60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0A69A09-7F03-05C9-BD07-588FDEBCD15E}"/>
              </a:ext>
            </a:extLst>
          </p:cNvPr>
          <p:cNvSpPr txBox="1"/>
          <p:nvPr/>
        </p:nvSpPr>
        <p:spPr>
          <a:xfrm>
            <a:off x="564204" y="1003647"/>
            <a:ext cx="4328809" cy="200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基于 </a:t>
            </a:r>
            <a:r>
              <a:rPr kumimoji="1"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Yield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来构建一个基本的缺陷预测模型，假设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上述阶段分别为需求开发、需求评审、设计、设计评审、编码、测试；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需要基于该模型预测最终产出物中有多少个缺陷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?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E938C-95DB-553F-7CFE-C395FE57CC17}"/>
              </a:ext>
            </a:extLst>
          </p:cNvPr>
          <p:cNvSpPr txBox="1"/>
          <p:nvPr/>
        </p:nvSpPr>
        <p:spPr>
          <a:xfrm>
            <a:off x="564204" y="3418713"/>
            <a:ext cx="3677055" cy="16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讨论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需要补充哪些数据？请设计一个可行的数据获取要求；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上述数据显然不可能是一个恒定不变的数据，该如何处理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?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24D3BDC-DCBD-4DCA-1621-6486A9720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318619"/>
              </p:ext>
            </p:extLst>
          </p:nvPr>
        </p:nvGraphicFramePr>
        <p:xfrm>
          <a:off x="4672802" y="1002798"/>
          <a:ext cx="3965360" cy="404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62674" imgH="6591244" progId="Visio.Drawing.15">
                  <p:embed/>
                </p:oleObj>
              </mc:Choice>
              <mc:Fallback>
                <p:oleObj name="Visio" r:id="rId2" imgW="6462674" imgH="6591244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D888EE-2443-4AC9-A15F-717B29758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2802" y="1002798"/>
                        <a:ext cx="3965360" cy="4044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3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Office 主题​​</vt:lpstr>
      <vt:lpstr>Visio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2023-08-01T02:46:34Z</dcterms:created>
  <dcterms:modified xsi:type="dcterms:W3CDTF">2023-08-07T02:05:37Z</dcterms:modified>
</cp:coreProperties>
</file>