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A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99D49-3685-F54D-9375-2D696028508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AD12F-47F6-AE44-A8F5-A6A76EBE89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69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AD12F-47F6-AE44-A8F5-A6A76EBE89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5A21-41EE-77FA-3FA7-7249C56B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67E75-E2AA-0758-1933-35D66B4F2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30ADC-B249-8795-5531-36EBB0C6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C476C-676F-C664-4297-103A93B5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8D099-5227-D40F-F1D7-797C078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4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4DCB8-5F03-4635-4CF7-0E9669F1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4CA9E-9CA5-2B4A-7264-A8427A50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B76E8-0529-7B8A-33FE-65C7BDD2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227AE-9AFB-C26E-C39D-0228819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0B3E5-EAEC-58A4-6982-987C50B8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0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77C5F-3010-DF41-95FF-3BA5165B6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C44D3-C4D2-D3C7-A2D6-A5E3AA6B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5C05-902A-BF00-E941-F9323111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87DB9-707D-5320-FB66-7E9544FE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6B884-0E2D-F5F1-647B-064A409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2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7155-1319-AC52-19CD-5478E12C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928DD-FD64-D71D-1B5E-E5F84210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C4369-B61D-CBC5-E537-9ABC639E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5832E-5DFF-CBF6-3B86-27845CD4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CF156-0573-69D3-6DEA-F0662735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1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4D334-23D3-4DE0-057C-A51878BA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DB76B-7B91-22B2-D7AA-D9DC49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A44D5-3E3E-6A26-0A34-06675E6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4A16-7F07-FEB6-2CC9-D95AE75D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43239-3618-E726-6EA2-A21073A2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3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E099F-457B-BF6B-4940-2C9F9636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07D5A-56E8-F55B-8A0B-81697D2BD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1D714-41A3-B75D-CEA7-EBA7733F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7E5CA-DCB6-3702-D276-8CCBD79D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ACB62-E9A6-C3D0-5189-19000A54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5E05E-77C8-8689-EDE6-E2FC3659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07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F2764-4F63-FE11-8CBF-886F5D06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86E38-E8D0-F3B9-DC67-968250BA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FDFB7-1A09-EE1B-6B52-B6A65B364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43FEC-547C-0164-E321-8C0A4A32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896F8C-E3E4-6F8D-0042-42AC5BADC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05E1EF-D621-B889-2BDD-7E9375DF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0224E-6960-6BCE-19A1-636A545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B2584-9954-1A27-7605-380471EA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44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E781-68CE-4A01-90A4-84C0CEBB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8C86DC-F57B-1080-528D-A8CAC623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B59B7-5AE6-C8DE-5899-7D9C96ED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D9819-AB05-32CA-1B8C-0693905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82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634B4-6035-4A4F-B62D-ABAE365C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FCE1D-4577-6586-EE6C-AB34FDF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34E97-BC3A-A31D-D25C-EE96149D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85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2C99-D044-031E-95C9-8F2D8DA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A86C7-339B-F161-D38C-1910FF6C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477E8-12D8-3C25-2AA0-F3000EEC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06DE5-FC2F-8BB0-A3CF-DD891366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B5289-74CE-ED8F-2B34-981A3FC8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D2665-946F-D135-3712-A455B5CF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0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BF49E-7F64-484B-72E0-C36794DE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47CB5-D5B6-0867-6433-E37B949C3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768E9-B10B-0E96-A04E-9D83E4E6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3C370-AEAB-9B86-32F6-5455886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9968F-7323-1456-80F6-788F68A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0F861-092E-10C1-A445-0BE3F028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5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7DD4A-8D4A-F53E-A652-5F0AFD6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0E430-624E-BE6A-D688-AE6429B4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B0920-53F3-B8C1-911C-D75E689CE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BA5B-C7CA-FF43-B7DA-0AA742017E9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EA4AB-64C8-39C1-EC85-CBE3BE88B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16180-B2FD-61E4-4EFB-FCC00EDC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360A-1AF9-DD4D-8A11-6155AF6E14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2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EB94052-945D-3E83-1BE9-60B41EFEA2D1}"/>
              </a:ext>
            </a:extLst>
          </p:cNvPr>
          <p:cNvGrpSpPr/>
          <p:nvPr/>
        </p:nvGrpSpPr>
        <p:grpSpPr>
          <a:xfrm>
            <a:off x="4974404" y="688367"/>
            <a:ext cx="2003461" cy="1191801"/>
            <a:chOff x="4768921" y="606176"/>
            <a:chExt cx="2003461" cy="11918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F6E39CB-B8DA-E4CB-AA08-8A30717ED366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45B4F3-B9C2-21B4-C8E1-EC968BF9C81D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53A96C6-F5E1-226E-6568-84D22EA2464C}"/>
                </a:ext>
              </a:extLst>
            </p:cNvPr>
            <p:cNvSpPr txBox="1"/>
            <p:nvPr/>
          </p:nvSpPr>
          <p:spPr>
            <a:xfrm>
              <a:off x="4768921" y="1130427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过程性能的目标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7F5D4AC-9869-B4C9-4F82-F15C63273F9D}"/>
              </a:ext>
            </a:extLst>
          </p:cNvPr>
          <p:cNvGrpSpPr/>
          <p:nvPr/>
        </p:nvGrpSpPr>
        <p:grpSpPr>
          <a:xfrm>
            <a:off x="4974401" y="2301747"/>
            <a:ext cx="2003461" cy="709184"/>
            <a:chOff x="5016356" y="2599362"/>
            <a:chExt cx="2003461" cy="7091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2EDD9A-8572-24CE-5AC7-55C5EF2F6F4E}"/>
                </a:ext>
              </a:extLst>
            </p:cNvPr>
            <p:cNvSpPr/>
            <p:nvPr/>
          </p:nvSpPr>
          <p:spPr>
            <a:xfrm>
              <a:off x="5142215" y="2599362"/>
              <a:ext cx="1751745" cy="709184"/>
            </a:xfrm>
            <a:prstGeom prst="rect">
              <a:avLst/>
            </a:prstGeom>
            <a:solidFill>
              <a:srgbClr val="FFFF9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497332-685A-7376-65F0-525BC79AA991}"/>
                </a:ext>
              </a:extLst>
            </p:cNvPr>
            <p:cNvSpPr txBox="1"/>
            <p:nvPr/>
          </p:nvSpPr>
          <p:spPr>
            <a:xfrm>
              <a:off x="5016356" y="2769288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过程性能目标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62A55D-C30D-8637-6DB2-39C828EE953E}"/>
              </a:ext>
            </a:extLst>
          </p:cNvPr>
          <p:cNvGrpSpPr/>
          <p:nvPr/>
        </p:nvGrpSpPr>
        <p:grpSpPr>
          <a:xfrm>
            <a:off x="8441921" y="2301747"/>
            <a:ext cx="2003461" cy="709184"/>
            <a:chOff x="5016356" y="2599362"/>
            <a:chExt cx="2003461" cy="70918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E9D312-0C81-3223-3840-D9A7E231FC5F}"/>
                </a:ext>
              </a:extLst>
            </p:cNvPr>
            <p:cNvSpPr/>
            <p:nvPr/>
          </p:nvSpPr>
          <p:spPr>
            <a:xfrm>
              <a:off x="5142215" y="2599362"/>
              <a:ext cx="1751745" cy="709184"/>
            </a:xfrm>
            <a:prstGeom prst="rect">
              <a:avLst/>
            </a:prstGeom>
            <a:solidFill>
              <a:srgbClr val="FFFF9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768593D-955C-86BD-A3BE-829FA50ADC55}"/>
                </a:ext>
              </a:extLst>
            </p:cNvPr>
            <p:cNvSpPr txBox="1"/>
            <p:nvPr/>
          </p:nvSpPr>
          <p:spPr>
            <a:xfrm>
              <a:off x="5016356" y="2625452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能力基线和能力模型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7A52DB-E76D-1BD8-610F-B380AB714531}"/>
              </a:ext>
            </a:extLst>
          </p:cNvPr>
          <p:cNvGrpSpPr/>
          <p:nvPr/>
        </p:nvGrpSpPr>
        <p:grpSpPr>
          <a:xfrm>
            <a:off x="1367316" y="3549527"/>
            <a:ext cx="2003461" cy="1191801"/>
            <a:chOff x="4768921" y="606176"/>
            <a:chExt cx="2003461" cy="11918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7C3888-CEC5-8F11-BE33-E1E565CF9D92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B6F68A-801A-E52B-2935-56D375A65FAA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4F00520-5B26-6374-2E48-01215F962230}"/>
                </a:ext>
              </a:extLst>
            </p:cNvPr>
            <p:cNvSpPr txBox="1"/>
            <p:nvPr/>
          </p:nvSpPr>
          <p:spPr>
            <a:xfrm>
              <a:off x="4768921" y="1130427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选择关键子过程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66F4BC-EA28-8B7C-64DF-EA1F75B55930}"/>
              </a:ext>
            </a:extLst>
          </p:cNvPr>
          <p:cNvGrpSpPr/>
          <p:nvPr/>
        </p:nvGrpSpPr>
        <p:grpSpPr>
          <a:xfrm>
            <a:off x="3753486" y="3549527"/>
            <a:ext cx="2003461" cy="1191801"/>
            <a:chOff x="4768920" y="606176"/>
            <a:chExt cx="2003461" cy="119180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591F55-C8E2-6E0B-F0C6-D1A5BD53F258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4531A4-4E80-6223-494E-B267D255A5DC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FB380F5-EB0C-D319-1794-58D379327598}"/>
                </a:ext>
              </a:extLst>
            </p:cNvPr>
            <p:cNvSpPr txBox="1"/>
            <p:nvPr/>
          </p:nvSpPr>
          <p:spPr>
            <a:xfrm>
              <a:off x="4768920" y="991927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为子过程建立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度量定义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329E94-0489-BAF2-0148-79BE40D41EF7}"/>
              </a:ext>
            </a:extLst>
          </p:cNvPr>
          <p:cNvGrpSpPr/>
          <p:nvPr/>
        </p:nvGrpSpPr>
        <p:grpSpPr>
          <a:xfrm>
            <a:off x="6139656" y="3549527"/>
            <a:ext cx="2003461" cy="1191801"/>
            <a:chOff x="4768921" y="606176"/>
            <a:chExt cx="2003461" cy="119180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837532-4259-9329-AB75-9B3458C5E11A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9AE39A-C119-E21F-B99E-2010CFC84BDB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1D9261-0330-536C-A9EA-E7418183167E}"/>
                </a:ext>
              </a:extLst>
            </p:cNvPr>
            <p:cNvSpPr txBox="1"/>
            <p:nvPr/>
          </p:nvSpPr>
          <p:spPr>
            <a:xfrm>
              <a:off x="4768921" y="1012676"/>
              <a:ext cx="200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分析子过程并建立能力基线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858426E-12A7-BBC3-7B63-C42856FA8F04}"/>
              </a:ext>
            </a:extLst>
          </p:cNvPr>
          <p:cNvGrpSpPr/>
          <p:nvPr/>
        </p:nvGrpSpPr>
        <p:grpSpPr>
          <a:xfrm>
            <a:off x="8525826" y="3549527"/>
            <a:ext cx="2003461" cy="1191801"/>
            <a:chOff x="4768921" y="606176"/>
            <a:chExt cx="2003461" cy="11918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A7FE9A5-BE41-780B-B2B3-9022AAC396A8}"/>
                </a:ext>
              </a:extLst>
            </p:cNvPr>
            <p:cNvSpPr/>
            <p:nvPr/>
          </p:nvSpPr>
          <p:spPr>
            <a:xfrm>
              <a:off x="4852827" y="606176"/>
              <a:ext cx="1835650" cy="1191801"/>
            </a:xfrm>
            <a:prstGeom prst="rect">
              <a:avLst/>
            </a:prstGeom>
            <a:noFill/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F29987-EE08-2721-6EA1-A2C53EF0AF69}"/>
                </a:ext>
              </a:extLst>
            </p:cNvPr>
            <p:cNvSpPr/>
            <p:nvPr/>
          </p:nvSpPr>
          <p:spPr>
            <a:xfrm>
              <a:off x="4852827" y="606177"/>
              <a:ext cx="1835650" cy="308224"/>
            </a:xfrm>
            <a:prstGeom prst="rect">
              <a:avLst/>
            </a:prstGeom>
            <a:solidFill>
              <a:srgbClr val="006699"/>
            </a:solidFill>
            <a:ln w="19050">
              <a:solidFill>
                <a:srgbClr val="00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41AFC1C-636B-EEE1-A1C9-75B425142189}"/>
                </a:ext>
              </a:extLst>
            </p:cNvPr>
            <p:cNvSpPr txBox="1"/>
            <p:nvPr/>
          </p:nvSpPr>
          <p:spPr>
            <a:xfrm>
              <a:off x="4768921" y="1130427"/>
              <a:ext cx="200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建立能力模型</a:t>
              </a:r>
            </a:p>
          </p:txBody>
        </p:sp>
      </p:grp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079D38D-26F7-3343-46BB-BB00BA0A3E8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976133" y="1880168"/>
            <a:ext cx="2" cy="421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B8BB40-20F5-FAA7-C0BF-3236596CD594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369047" y="3010931"/>
            <a:ext cx="3607086" cy="538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A1FBC4A-A770-B7F9-61C2-CF35D0AEBCB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755218" y="3010931"/>
            <a:ext cx="1220915" cy="538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143FC1A-8694-6ECE-DF44-729C8981D24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5976133" y="3010931"/>
            <a:ext cx="1165254" cy="538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32E53C7-9A2C-B321-35DC-B810B3AF7307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976133" y="3010931"/>
            <a:ext cx="3551424" cy="538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55DC498-208E-B651-0015-98B4754F7021}"/>
              </a:ext>
            </a:extLst>
          </p:cNvPr>
          <p:cNvCxnSpPr>
            <a:cxnSpLocks/>
          </p:cNvCxnSpPr>
          <p:nvPr/>
        </p:nvCxnSpPr>
        <p:spPr>
          <a:xfrm flipV="1">
            <a:off x="7444477" y="3037021"/>
            <a:ext cx="1361324" cy="505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B763390-ACFB-2C91-6692-F01A4AC0756A}"/>
              </a:ext>
            </a:extLst>
          </p:cNvPr>
          <p:cNvCxnSpPr>
            <a:cxnSpLocks/>
          </p:cNvCxnSpPr>
          <p:nvPr/>
        </p:nvCxnSpPr>
        <p:spPr>
          <a:xfrm flipV="1">
            <a:off x="9764720" y="3000258"/>
            <a:ext cx="0" cy="539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9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Macintosh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2023-08-07T07:29:11Z</dcterms:created>
  <dcterms:modified xsi:type="dcterms:W3CDTF">2023-08-07T08:21:55Z</dcterms:modified>
</cp:coreProperties>
</file>