
<file path=[Content_Types].xml><?xml version="1.0" encoding="utf-8"?>
<Types xmlns="http://schemas.openxmlformats.org/package/2006/content-types"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D616D-867F-41BA-835C-6A09C0EA1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F4D807-347E-4262-926A-706DB9B99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8FB0D-43BB-417C-859F-9DA7AD0A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BCE3-15DB-4F31-9684-4E0BE16EF88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BC1E1-FCE1-44B1-ACB5-A02BC89E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30A7B-DE9B-4CA7-8FA9-87EDF04D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1414-7D85-4945-B299-995992CA5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2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1C9AD-8ADD-488C-8B6D-1BF6B36A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F3925D-C305-4CF5-BD3A-A46084EE4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66A3D-E203-4A76-AB74-4488CEBD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BCE3-15DB-4F31-9684-4E0BE16EF88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6CCF3-977B-4CD6-98F6-DE75086A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4197B-1F60-42DB-9C3A-913B7CC4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1414-7D85-4945-B299-995992CA5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29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EDADB5-4F2D-48B7-AA2B-7A7C31760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4B0C30-D6F4-45A6-A607-731544BD5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09AC4-A6F7-45E6-83BC-4FD00E72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BCE3-15DB-4F31-9684-4E0BE16EF88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2CA2D-03DA-4FB9-8494-7787C28B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66BE9-F361-49BF-BF37-2B15558A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1414-7D85-4945-B299-995992CA5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60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B22B5-3B82-4045-A312-DB338A35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EDBEF-DECE-46B6-A09B-F4BC08ED9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4B99B-1B1B-4451-87F3-9D0E84EA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BCE3-15DB-4F31-9684-4E0BE16EF88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255A7-8F0B-4277-ADC2-C8F17ECC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96097-23F4-4581-B334-AC19E59E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1414-7D85-4945-B299-995992CA5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80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2C80F-6B71-4F4B-B2AF-851B5E86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EEEA02-FA67-4EC1-987D-EB0D9B989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F1214-74E5-4CFC-BBDE-8CE8975A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BCE3-15DB-4F31-9684-4E0BE16EF88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3F7F3-01B7-4C6F-9865-951D07B6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067EC-1DF6-41F2-A624-0CFBC11D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1414-7D85-4945-B299-995992CA5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3B4E0-636D-4B24-B1B4-C9F41534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32761-C9A5-4353-BDF2-916D2B784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4E5E84-6F16-4461-85CA-9E71AC26C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4C4B79-5685-42F5-8139-010B5B0D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BCE3-15DB-4F31-9684-4E0BE16EF88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9E161-837C-4DF5-A7EB-3D450376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6653A4-B881-4C63-9879-0C24BD5D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1414-7D85-4945-B299-995992CA5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2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C4EB3-BFE8-4D5D-8252-1F19E5E5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1D4A1-1C3E-4B8E-BF5C-B388B536F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BF5B51-3376-4E82-ADF4-494D98C7C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314BCC-E84B-46A8-99C6-4C3CBF434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CB17AA-1622-4BCF-B837-7F1E935E9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F75D8F-CADA-4CAA-B38E-4B424C52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BCE3-15DB-4F31-9684-4E0BE16EF88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0B5F90-D534-42DA-A139-4464E206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83440B-F30E-48B2-9AE4-D4E42766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1414-7D85-4945-B299-995992CA5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1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91281-469A-4B9A-BF24-C68E51A9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4B99ED-D059-43F2-BBAB-E5BCC243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BCE3-15DB-4F31-9684-4E0BE16EF88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CF90A0-5688-4681-974A-0E6E9382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5D873A-C4AD-4D3C-AB5B-1F8DCAA6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1414-7D85-4945-B299-995992CA5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3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8C63EC-392C-476C-AA0A-DD5B8443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BCE3-15DB-4F31-9684-4E0BE16EF88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02D673-0DEC-4F93-B95F-C631E425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F29FB6-4CBD-4D24-9AB8-F490A841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1414-7D85-4945-B299-995992CA5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99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E2478-0E55-4084-A849-0AC35DAF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B5581-3F19-4AEE-8BAF-5BD08D1D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158B4-8FCC-4E06-8E5F-68C40AF2A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DC215-CAB7-429C-BD20-556D4618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BCE3-15DB-4F31-9684-4E0BE16EF88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B81270-B75F-466D-84CE-3989D1FD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D8FFB6-D405-4D67-ABBD-BBEA0B31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1414-7D85-4945-B299-995992CA5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57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8C4BD-FC2B-4EE8-989B-54A46CB3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AA22A6-728F-4A21-A5EB-D3F56B0EA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84FA64-DD5C-41C5-9F0C-178F9BCEC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7A3A94-E838-4DFA-B41E-DF7D38E8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BCE3-15DB-4F31-9684-4E0BE16EF88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5B41A-5566-4B7D-A501-858D013A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E3C3BA-FB87-438C-B3C9-7B98FCE0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1414-7D85-4945-B299-995992CA5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6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53C16F-15A9-44A3-AF9D-6FC91F3D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58907-DE80-47BC-BA8F-A8C908D13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75313-13CE-406A-A0C3-775A4A746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ABCE3-15DB-4F31-9684-4E0BE16EF88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87765-6878-49C6-9EB7-87C8E5EFA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01FF9-D3C7-4978-8E20-B44E63EB1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1414-7D85-4945-B299-995992CA5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5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.vsd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ABFF078-9A80-462A-A3E5-7BA1F50AB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257595"/>
              </p:ext>
            </p:extLst>
          </p:nvPr>
        </p:nvGraphicFramePr>
        <p:xfrm>
          <a:off x="2447925" y="111125"/>
          <a:ext cx="7296150" cy="637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5243474" imgH="4571966" progId="Visio.Drawing.11">
                  <p:embed/>
                </p:oleObj>
              </mc:Choice>
              <mc:Fallback>
                <p:oleObj name="Visio" r:id="rId3" imgW="5243474" imgH="4571966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11125"/>
                        <a:ext cx="7296150" cy="6370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22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Microsoft Visio 2003-2010 绘图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2</cp:revision>
  <dcterms:created xsi:type="dcterms:W3CDTF">2023-08-07T03:40:46Z</dcterms:created>
  <dcterms:modified xsi:type="dcterms:W3CDTF">2023-08-07T03:43:29Z</dcterms:modified>
</cp:coreProperties>
</file>