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69" d="100"/>
          <a:sy n="69" d="100"/>
        </p:scale>
        <p:origin x="152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47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20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6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47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08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75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41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2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88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8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0C1D-4F18-FC49-B038-49D8BCA2BFE8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AA7B-296C-F84A-8E48-2368B054F7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5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00582A-C988-24C4-65CB-9A6DF01C9849}"/>
              </a:ext>
            </a:extLst>
          </p:cNvPr>
          <p:cNvSpPr txBox="1"/>
          <p:nvPr/>
        </p:nvSpPr>
        <p:spPr>
          <a:xfrm>
            <a:off x="391408" y="561301"/>
            <a:ext cx="9207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A:  (!</a:t>
            </a:r>
            <a:r>
              <a:rPr lang="en-US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ValidID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  <a:sym typeface="Symbol"/>
              </a:rPr>
              <a:t>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!</a:t>
            </a:r>
            <a:r>
              <a:rPr lang="en-US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ValidPW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 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  <a:sym typeface="Symbol"/>
              </a:rPr>
              <a:t>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 &lt; </a:t>
            </a:r>
            <a:r>
              <a:rPr lang="en-US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nMax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  <a:sym typeface="Symbol"/>
              </a:rPr>
              <a:t>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!Timeout 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  <a:sym typeface="Symbol"/>
              </a:rPr>
              <a:t>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CheckID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/ n := n + 1</a:t>
            </a:r>
            <a:endParaRPr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B:  </a:t>
            </a:r>
            <a:r>
              <a:rPr lang="en-US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ValidID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  <a:sym typeface="Symbol"/>
              </a:rPr>
              <a:t>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ValidPW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  <a:sym typeface="Symbol"/>
              </a:rPr>
              <a:t>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End / Fail := false and </a:t>
            </a:r>
            <a:r>
              <a:rPr lang="en-US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LogIn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user</a:t>
            </a:r>
            <a:endParaRPr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C:  n &gt;= </a:t>
            </a:r>
            <a:r>
              <a:rPr lang="en-US" altLang="zh-CN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nMax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  <a:sym typeface="Symbol"/>
              </a:rPr>
              <a:t>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Timeout 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  <a:sym typeface="Symbol"/>
              </a:rPr>
              <a:t></a:t>
            </a:r>
            <a:r>
              <a:rPr lang="en-US" altLang="zh-CN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End / Fail := true and cut off user</a:t>
            </a:r>
            <a:endParaRPr lang="zh-CN" altLang="en-US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F766FE-EBC4-9F04-9576-2D5CBCD5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1" y="1484631"/>
            <a:ext cx="9178369" cy="40017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6C17F1-8859-88AD-3C53-A87B0CCB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218" y="550150"/>
            <a:ext cx="6602262" cy="521133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77BF607-DDA6-4C52-3486-9596EE00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" y="1484632"/>
            <a:ext cx="3868358" cy="1838432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EB95A5-2C2F-8B59-C68A-83C61CA7F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647" y="3323064"/>
            <a:ext cx="691376" cy="2163336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CB6461-8B6C-4D8F-CC27-9D331C0E1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445" y="3323065"/>
            <a:ext cx="691376" cy="2163336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6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54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2023-07-28T07:30:39Z</dcterms:created>
  <dcterms:modified xsi:type="dcterms:W3CDTF">2023-07-28T07:40:10Z</dcterms:modified>
</cp:coreProperties>
</file>