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50" d="100"/>
          <a:sy n="150" d="100"/>
        </p:scale>
        <p:origin x="-1899" y="-33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62083"/>
            <a:ext cx="10363200" cy="438666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617911"/>
            <a:ext cx="9144000" cy="304208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28D30-786C-4E84-9287-884941E74649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DC35-8C03-4200-8BE7-5BBD77436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20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28D30-786C-4E84-9287-884941E74649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DC35-8C03-4200-8BE7-5BBD77436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87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70833"/>
            <a:ext cx="2628900" cy="1067790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70833"/>
            <a:ext cx="7734300" cy="106779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28D30-786C-4E84-9287-884941E74649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DC35-8C03-4200-8BE7-5BBD77436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46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28D30-786C-4E84-9287-884941E74649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DC35-8C03-4200-8BE7-5BBD77436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21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141251"/>
            <a:ext cx="10515600" cy="524124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432079"/>
            <a:ext cx="10515600" cy="27562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28D30-786C-4E84-9287-884941E74649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DC35-8C03-4200-8BE7-5BBD77436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07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354163"/>
            <a:ext cx="5181600" cy="799457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354163"/>
            <a:ext cx="5181600" cy="799457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28D30-786C-4E84-9287-884941E74649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DC35-8C03-4200-8BE7-5BBD77436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65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0836"/>
            <a:ext cx="10515600" cy="24354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088748"/>
            <a:ext cx="5157787" cy="15137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602496"/>
            <a:ext cx="5157787" cy="676957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088748"/>
            <a:ext cx="5183188" cy="15137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602496"/>
            <a:ext cx="5183188" cy="676957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28D30-786C-4E84-9287-884941E74649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DC35-8C03-4200-8BE7-5BBD77436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91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28D30-786C-4E84-9287-884941E74649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DC35-8C03-4200-8BE7-5BBD77436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24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28D30-786C-4E84-9287-884941E74649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DC35-8C03-4200-8BE7-5BBD77436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77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9999"/>
            <a:ext cx="3932237" cy="293999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14168"/>
            <a:ext cx="6172200" cy="895415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79996"/>
            <a:ext cx="3932237" cy="700291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28D30-786C-4E84-9287-884941E74649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DC35-8C03-4200-8BE7-5BBD77436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89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9999"/>
            <a:ext cx="3932237" cy="293999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814168"/>
            <a:ext cx="6172200" cy="895415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79996"/>
            <a:ext cx="3932237" cy="700291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28D30-786C-4E84-9287-884941E74649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DC35-8C03-4200-8BE7-5BBD77436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47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70836"/>
            <a:ext cx="10515600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354163"/>
            <a:ext cx="10515600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678325"/>
            <a:ext cx="27432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28D30-786C-4E84-9287-884941E74649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678325"/>
            <a:ext cx="41148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678325"/>
            <a:ext cx="27432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BDC35-8C03-4200-8BE7-5BBD77436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73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>
            <a:extLst>
              <a:ext uri="{FF2B5EF4-FFF2-40B4-BE49-F238E27FC236}">
                <a16:creationId xmlns:a16="http://schemas.microsoft.com/office/drawing/2014/main" id="{30BB87F6-F90D-4BA6-A200-6D2E1DF2A8A9}"/>
              </a:ext>
            </a:extLst>
          </p:cNvPr>
          <p:cNvGrpSpPr>
            <a:grpSpLocks/>
          </p:cNvGrpSpPr>
          <p:nvPr/>
        </p:nvGrpSpPr>
        <p:grpSpPr bwMode="auto">
          <a:xfrm>
            <a:off x="3268236" y="2022229"/>
            <a:ext cx="4890250" cy="8704673"/>
            <a:chOff x="2609" y="8202"/>
            <a:chExt cx="6115" cy="6788"/>
          </a:xfrm>
          <a:solidFill>
            <a:schemeClr val="bg1"/>
          </a:solidFill>
        </p:grpSpPr>
        <p:sp>
          <p:nvSpPr>
            <p:cNvPr id="5" name="Line 40">
              <a:extLst>
                <a:ext uri="{FF2B5EF4-FFF2-40B4-BE49-F238E27FC236}">
                  <a16:creationId xmlns:a16="http://schemas.microsoft.com/office/drawing/2014/main" id="{63F2C42A-72E9-4996-8855-340CFB49F3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1736"/>
              <a:ext cx="2160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6" name="Line 39">
              <a:extLst>
                <a:ext uri="{FF2B5EF4-FFF2-40B4-BE49-F238E27FC236}">
                  <a16:creationId xmlns:a16="http://schemas.microsoft.com/office/drawing/2014/main" id="{A1FDB6E5-CC5A-4D14-B740-FE4D8BA68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0488"/>
              <a:ext cx="2160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7" name="Line 38">
              <a:extLst>
                <a:ext uri="{FF2B5EF4-FFF2-40B4-BE49-F238E27FC236}">
                  <a16:creationId xmlns:a16="http://schemas.microsoft.com/office/drawing/2014/main" id="{B80036CE-ABA1-4C0E-B7EC-95294A249F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0" y="11736"/>
              <a:ext cx="1620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8" name="Rectangle 37">
              <a:extLst>
                <a:ext uri="{FF2B5EF4-FFF2-40B4-BE49-F238E27FC236}">
                  <a16:creationId xmlns:a16="http://schemas.microsoft.com/office/drawing/2014/main" id="{753B70B3-09C9-4688-A3BB-36486644E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1199"/>
              <a:ext cx="1620" cy="62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4295" tIns="100584" rIns="74295" bIns="8890" numCol="1" anchor="ctr" anchorCtr="1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技术实现</a:t>
              </a:r>
              <a:endParaRPr lang="zh-CN" altLang="en-US" sz="200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" name="Rectangle 36">
              <a:extLst>
                <a:ext uri="{FF2B5EF4-FFF2-40B4-BE49-F238E27FC236}">
                  <a16:creationId xmlns:a16="http://schemas.microsoft.com/office/drawing/2014/main" id="{AB9D7900-9D8D-410F-A3CE-89685D8E4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8202"/>
              <a:ext cx="1620" cy="62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4295" tIns="100584" rIns="74295" bIns="8890" numCol="1" anchor="ctr" anchorCtr="1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项目启动</a:t>
              </a:r>
              <a:endParaRPr lang="zh-CN" altLang="en-US" sz="20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" name="Rectangle 35">
              <a:extLst>
                <a:ext uri="{FF2B5EF4-FFF2-40B4-BE49-F238E27FC236}">
                  <a16:creationId xmlns:a16="http://schemas.microsoft.com/office/drawing/2014/main" id="{95EB32F6-917E-4AAF-B015-3C0203E3B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9105"/>
              <a:ext cx="1620" cy="62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4295" tIns="100584" rIns="74295" bIns="8890" numCol="1" anchor="ctr" anchorCtr="1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项目策划</a:t>
              </a:r>
              <a:endParaRPr lang="zh-CN" altLang="en-US" sz="20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id="{4315E36F-873B-425A-910D-C5EFF8A0E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0176"/>
              <a:ext cx="1620" cy="62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4295" tIns="100584" rIns="74295" bIns="8890" numCol="1" anchor="ctr" anchorCtr="1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需求开发</a:t>
              </a:r>
              <a:endParaRPr lang="zh-CN" altLang="en-US" sz="200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2" name="Rectangle 33">
              <a:extLst>
                <a:ext uri="{FF2B5EF4-FFF2-40B4-BE49-F238E27FC236}">
                  <a16:creationId xmlns:a16="http://schemas.microsoft.com/office/drawing/2014/main" id="{2983C75E-0CF9-4964-B296-DC3B49C2A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2372"/>
              <a:ext cx="1620" cy="62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4295" tIns="100584" rIns="74295" bIns="8890" numCol="1" anchor="t" anchorCtr="1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集成与测试</a:t>
              </a:r>
              <a:endParaRPr lang="zh-CN" altLang="en-US" sz="200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01614E61-6799-4067-B18A-2A7277420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3440"/>
              <a:ext cx="1620" cy="62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4295" tIns="100584" rIns="74295" bIns="8890" numCol="1" anchor="t" anchorCtr="1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交付与维护</a:t>
              </a:r>
              <a:endParaRPr lang="zh-CN" altLang="en-US" sz="20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" name="Line 31">
              <a:extLst>
                <a:ext uri="{FF2B5EF4-FFF2-40B4-BE49-F238E27FC236}">
                  <a16:creationId xmlns:a16="http://schemas.microsoft.com/office/drawing/2014/main" id="{AE45DA9F-D408-4D2A-9C62-518CEB936D8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632" y="8963"/>
              <a:ext cx="255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5" name="Line 30">
              <a:extLst>
                <a:ext uri="{FF2B5EF4-FFF2-40B4-BE49-F238E27FC236}">
                  <a16:creationId xmlns:a16="http://schemas.microsoft.com/office/drawing/2014/main" id="{A3D84E3D-746A-4EFD-9436-6386A1163A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551" y="9968"/>
              <a:ext cx="417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6" name="Line 29">
              <a:extLst>
                <a:ext uri="{FF2B5EF4-FFF2-40B4-BE49-F238E27FC236}">
                  <a16:creationId xmlns:a16="http://schemas.microsoft.com/office/drawing/2014/main" id="{E1092BEC-4B1B-454F-A04C-736928897E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514" y="12114"/>
              <a:ext cx="492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7" name="Line 28">
              <a:extLst>
                <a:ext uri="{FF2B5EF4-FFF2-40B4-BE49-F238E27FC236}">
                  <a16:creationId xmlns:a16="http://schemas.microsoft.com/office/drawing/2014/main" id="{EB2C1B18-4F8D-4056-90F2-48B4880D0F5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565" y="10995"/>
              <a:ext cx="390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8" name="Line 27">
              <a:extLst>
                <a:ext uri="{FF2B5EF4-FFF2-40B4-BE49-F238E27FC236}">
                  <a16:creationId xmlns:a16="http://schemas.microsoft.com/office/drawing/2014/main" id="{88097021-3A36-41DA-9C9B-F548316C55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545" y="13226"/>
              <a:ext cx="429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9" name="Line 26">
              <a:extLst>
                <a:ext uri="{FF2B5EF4-FFF2-40B4-BE49-F238E27FC236}">
                  <a16:creationId xmlns:a16="http://schemas.microsoft.com/office/drawing/2014/main" id="{8A09B995-67C1-4CDB-9EA9-72B18DC5031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160" y="11640"/>
              <a:ext cx="4320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20" name="Line 25">
              <a:extLst>
                <a:ext uri="{FF2B5EF4-FFF2-40B4-BE49-F238E27FC236}">
                  <a16:creationId xmlns:a16="http://schemas.microsoft.com/office/drawing/2014/main" id="{5F839C3F-D5AA-4987-9E7B-F6AADE9DB2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3848"/>
              <a:ext cx="720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21" name="Line 24">
              <a:extLst>
                <a:ext uri="{FF2B5EF4-FFF2-40B4-BE49-F238E27FC236}">
                  <a16:creationId xmlns:a16="http://schemas.microsoft.com/office/drawing/2014/main" id="{F08DD9EC-3499-440F-8593-B65A29B0A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8559"/>
              <a:ext cx="2160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37E7A556-9B29-48EE-B638-66B530283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3848"/>
              <a:ext cx="1440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E67B5E1E-51A6-46A4-B286-90B495A84D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0" y="10488"/>
              <a:ext cx="1080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24" name="Oval 21">
              <a:extLst>
                <a:ext uri="{FF2B5EF4-FFF2-40B4-BE49-F238E27FC236}">
                  <a16:creationId xmlns:a16="http://schemas.microsoft.com/office/drawing/2014/main" id="{B7816B3A-52C7-4C5C-95B9-2B0F10F34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9" y="10020"/>
              <a:ext cx="540" cy="2028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74295" tIns="8890" rIns="74295" bIns="8890" numCol="1" anchor="ctr" anchorCtr="1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需求管理</a:t>
              </a:r>
              <a:endParaRPr lang="zh-CN" altLang="en-US" sz="200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5" name="Line 20">
              <a:extLst>
                <a:ext uri="{FF2B5EF4-FFF2-40B4-BE49-F238E27FC236}">
                  <a16:creationId xmlns:a16="http://schemas.microsoft.com/office/drawing/2014/main" id="{A8B2BAC9-C003-4651-B8DF-4D40544D66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110" y="11970"/>
              <a:ext cx="4980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0C77D36B-324B-4505-A63F-6164A1C0B4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9423"/>
              <a:ext cx="720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27" name="Oval 18">
              <a:extLst>
                <a:ext uri="{FF2B5EF4-FFF2-40B4-BE49-F238E27FC236}">
                  <a16:creationId xmlns:a16="http://schemas.microsoft.com/office/drawing/2014/main" id="{BA93E396-E4C9-4731-A22A-930703546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9" y="10020"/>
              <a:ext cx="540" cy="2028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74295" tIns="8890" rIns="74295" bIns="8890" numCol="1" anchor="ctr" anchorCtr="1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配置管理</a:t>
              </a:r>
              <a:endParaRPr lang="zh-CN" altLang="en-US" sz="200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8" name="Line 17">
              <a:extLst>
                <a:ext uri="{FF2B5EF4-FFF2-40B4-BE49-F238E27FC236}">
                  <a16:creationId xmlns:a16="http://schemas.microsoft.com/office/drawing/2014/main" id="{88F5FC31-ED49-4E8C-9167-5D5139E9635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62" y="11216"/>
              <a:ext cx="5235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29" name="Oval 16">
              <a:extLst>
                <a:ext uri="{FF2B5EF4-FFF2-40B4-BE49-F238E27FC236}">
                  <a16:creationId xmlns:a16="http://schemas.microsoft.com/office/drawing/2014/main" id="{2FF47E78-A905-43EC-B281-F99345432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" y="10020"/>
              <a:ext cx="540" cy="2028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74295" tIns="8890" rIns="74295" bIns="8890" numCol="1" anchor="ctr" anchorCtr="1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风险管理</a:t>
              </a:r>
              <a:endParaRPr lang="zh-CN" altLang="en-US" sz="200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" name="Line 15">
              <a:extLst>
                <a:ext uri="{FF2B5EF4-FFF2-40B4-BE49-F238E27FC236}">
                  <a16:creationId xmlns:a16="http://schemas.microsoft.com/office/drawing/2014/main" id="{04CC1E1A-FD84-4175-8919-892F5E6631A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6492" y="11736"/>
              <a:ext cx="2496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31" name="Line 14">
              <a:extLst>
                <a:ext uri="{FF2B5EF4-FFF2-40B4-BE49-F238E27FC236}">
                  <a16:creationId xmlns:a16="http://schemas.microsoft.com/office/drawing/2014/main" id="{24C5D4F6-1D65-4576-A9E0-4CFF6F2946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0" y="13833"/>
              <a:ext cx="1800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32" name="Oval 13">
              <a:extLst>
                <a:ext uri="{FF2B5EF4-FFF2-40B4-BE49-F238E27FC236}">
                  <a16:creationId xmlns:a16="http://schemas.microsoft.com/office/drawing/2014/main" id="{11483F43-1AFF-4F08-9B5D-217E7F312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5" y="10800"/>
              <a:ext cx="540" cy="2028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74295" tIns="8890" rIns="74295" bIns="8890" numCol="1" anchor="ctr" anchorCtr="1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验证 </a:t>
              </a:r>
              <a:endParaRPr lang="zh-CN" altLang="en-US" sz="200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3" name="Line 12">
              <a:extLst>
                <a:ext uri="{FF2B5EF4-FFF2-40B4-BE49-F238E27FC236}">
                  <a16:creationId xmlns:a16="http://schemas.microsoft.com/office/drawing/2014/main" id="{ED9031BC-080B-48FD-B370-25CEFEF3101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6264" y="11604"/>
              <a:ext cx="4392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34" name="Line 11">
              <a:extLst>
                <a:ext uri="{FF2B5EF4-FFF2-40B4-BE49-F238E27FC236}">
                  <a16:creationId xmlns:a16="http://schemas.microsoft.com/office/drawing/2014/main" id="{1583F81F-73EF-42F4-AFD5-6E6A7F74E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0" y="9408"/>
              <a:ext cx="1800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35" name="Oval 10">
              <a:extLst>
                <a:ext uri="{FF2B5EF4-FFF2-40B4-BE49-F238E27FC236}">
                  <a16:creationId xmlns:a16="http://schemas.microsoft.com/office/drawing/2014/main" id="{B522C189-D16B-4DD1-A4C0-22F7B93AF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4" y="10020"/>
              <a:ext cx="540" cy="2340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74295" tIns="8890" rIns="74295" bIns="8890" numCol="1" anchor="ctr" anchorCtr="1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确认 </a:t>
              </a:r>
              <a:endParaRPr lang="zh-CN" altLang="en-US" sz="2000" dirty="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6" name="Line 9">
              <a:extLst>
                <a:ext uri="{FF2B5EF4-FFF2-40B4-BE49-F238E27FC236}">
                  <a16:creationId xmlns:a16="http://schemas.microsoft.com/office/drawing/2014/main" id="{E97C7A69-5B36-4AEF-B7B7-C2CA82E785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0" y="12960"/>
              <a:ext cx="1800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38" name="Line 7">
              <a:extLst>
                <a:ext uri="{FF2B5EF4-FFF2-40B4-BE49-F238E27FC236}">
                  <a16:creationId xmlns:a16="http://schemas.microsoft.com/office/drawing/2014/main" id="{F0A9A4BE-578D-49FA-949A-F7D99068E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9423"/>
              <a:ext cx="720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39" name="Line 6">
              <a:extLst>
                <a:ext uri="{FF2B5EF4-FFF2-40B4-BE49-F238E27FC236}">
                  <a16:creationId xmlns:a16="http://schemas.microsoft.com/office/drawing/2014/main" id="{C250D329-6C2D-4756-99B3-1543E49A81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19" y="10488"/>
              <a:ext cx="516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40" name="Line 5">
              <a:extLst>
                <a:ext uri="{FF2B5EF4-FFF2-40B4-BE49-F238E27FC236}">
                  <a16:creationId xmlns:a16="http://schemas.microsoft.com/office/drawing/2014/main" id="{F582E192-1B14-41E7-94B9-7AFFD39BD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2894"/>
              <a:ext cx="2160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41" name="Rectangle 4">
              <a:extLst>
                <a:ext uri="{FF2B5EF4-FFF2-40B4-BE49-F238E27FC236}">
                  <a16:creationId xmlns:a16="http://schemas.microsoft.com/office/drawing/2014/main" id="{704854EC-DD11-488F-9DDD-0D581F341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8" y="14366"/>
              <a:ext cx="1620" cy="62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4295" tIns="100584" rIns="74295" bIns="8890" numCol="1" anchor="ctr" anchorCtr="1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项目总结</a:t>
              </a:r>
              <a:endParaRPr lang="zh-CN" altLang="en-US" sz="2000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2" name="Line 3">
              <a:extLst>
                <a:ext uri="{FF2B5EF4-FFF2-40B4-BE49-F238E27FC236}">
                  <a16:creationId xmlns:a16="http://schemas.microsoft.com/office/drawing/2014/main" id="{E2071B03-CD75-4015-B96E-22964AA11E3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607" y="14223"/>
              <a:ext cx="306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43" name="Line 2">
              <a:extLst>
                <a:ext uri="{FF2B5EF4-FFF2-40B4-BE49-F238E27FC236}">
                  <a16:creationId xmlns:a16="http://schemas.microsoft.com/office/drawing/2014/main" id="{C0DAE968-8125-4771-B14A-1CC127D60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0" y="14454"/>
              <a:ext cx="1470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07274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23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ChengJie Liu</dc:creator>
  <cp:lastModifiedBy>ChengJie Liu</cp:lastModifiedBy>
  <cp:revision>3</cp:revision>
  <dcterms:created xsi:type="dcterms:W3CDTF">2023-08-07T03:25:40Z</dcterms:created>
  <dcterms:modified xsi:type="dcterms:W3CDTF">2023-08-07T03:32:33Z</dcterms:modified>
</cp:coreProperties>
</file>