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35DE8-716B-634D-7BAA-49A9DD1CD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EF0F4F-4B05-3D55-350C-3F63E9C6B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965A0-6266-EDD6-2AE7-6F063070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D9F2-A593-9148-8547-5E68A72DB100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F3D76-D9C4-7A03-07FE-474E8322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1CFFE-6EAC-E2F6-994C-ACA323CD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B4FD-300A-1D47-A5FA-D57D9AC800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955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FE2FB-085E-8305-CD79-E1FC9BD8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37EB08-6141-9158-43A7-D165717A4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9857D-0A53-A8AB-73E1-40866B97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D9F2-A593-9148-8547-5E68A72DB100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08721-2686-22F8-CD35-B8B3A024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18E23-D013-E30E-DB2A-53E97597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B4FD-300A-1D47-A5FA-D57D9AC800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669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A43D65-7F9E-81CF-55C1-72D190184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42CAF1-4C1F-42DF-26B1-D119628D3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D81B6-6C4C-12ED-D802-FB9735F7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D9F2-A593-9148-8547-5E68A72DB100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B676D-DB3B-BACF-20A5-DE4A47C0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255A3-6028-3689-9EF5-14F47A4A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B4FD-300A-1D47-A5FA-D57D9AC800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526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7ED17-A63B-B5FE-EDC5-6F314599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3DB5A-DF16-BFA2-E050-5ABB82584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E9DAF-208A-CE81-4AB4-C6F85632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D9F2-A593-9148-8547-5E68A72DB100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9C29B-07C5-9038-5E7A-5AD2317F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EC016-1816-797E-04A1-CA160EFE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B4FD-300A-1D47-A5FA-D57D9AC800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59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AEC6F-BFA5-EE65-D7B1-51AF950E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234318-4AFD-31E0-523A-68B7F0E82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C00C3-51CE-636B-C921-31C45A7E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D9F2-A593-9148-8547-5E68A72DB100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1F3D3-9038-F862-3072-54DF44CB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E2C03-05F6-DBE9-674B-7F0D3DA9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B4FD-300A-1D47-A5FA-D57D9AC800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5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88B61-047E-AAFC-0C8E-2C7B19BE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537CB-E243-FE40-490E-C65385443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9F6E9E-4304-5EE8-D0FE-5721F0AC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01AD8F-F3BA-00C4-94EE-131E12EC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D9F2-A593-9148-8547-5E68A72DB100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A8E28B-2D52-0624-7381-4773CDF3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3277AA-1F97-E26E-7481-D2B93386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B4FD-300A-1D47-A5FA-D57D9AC800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42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BA86A-1DCE-D8A6-47A7-1B92D505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9C170-306C-94D3-24EE-D001AE59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F7E3AF-B2DC-E09E-8A37-6DAD09FF0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13D424-FF18-FDDD-A1E6-B62A44B54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3E07FC-3B96-6082-FDCE-33995FC2A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E325CD-E2B8-65CD-01EB-CABE0E15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D9F2-A593-9148-8547-5E68A72DB100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BEA1ED-0AE6-1001-6A59-A47FF6E2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DDE9D9-6711-8EAB-D02B-FEB050EB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B4FD-300A-1D47-A5FA-D57D9AC800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653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C76FE-380F-FD9C-8C5B-995BB02D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F90658-0908-4DA8-1D8E-565EB5FB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D9F2-A593-9148-8547-5E68A72DB100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EE89C9-57D1-0BF2-D771-42A94F7C2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9EA863-0865-4AAC-F7DB-B5C7306C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B4FD-300A-1D47-A5FA-D57D9AC800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10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477141-0A6B-D29A-277D-A5207298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D9F2-A593-9148-8547-5E68A72DB100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DA558F-6D63-1AF2-EA5F-EEB61F00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76A560-0FEF-2703-1F97-43523F7D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B4FD-300A-1D47-A5FA-D57D9AC800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926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A503A-FA6A-C14E-F784-E6144673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60DE1-0AE3-90B8-04E4-1F74CA95C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496D7E-E112-E3DF-FCFA-9899C10A5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E5BBC9-012E-DB46-FC8C-493D878E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D9F2-A593-9148-8547-5E68A72DB100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425E36-D569-4609-433C-C4A9AF2F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10A4DD-F3AC-CE89-9133-04D9608C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B4FD-300A-1D47-A5FA-D57D9AC800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308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7C3EB-86DD-9F27-4FC2-FBF57FCB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F3E2CD-D83A-9673-614A-5C23A1D07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FF28CE-C800-41EB-10B0-A20EA8795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4CD20-0BCA-3CD0-FFF0-25FA9148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D9F2-A593-9148-8547-5E68A72DB100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AEA524-2B9D-458D-5B8D-DB0CABF7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13106-D689-AF21-121A-3F79165A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B4FD-300A-1D47-A5FA-D57D9AC800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88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BDB4B1-1879-6872-EAE5-8367EEBA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854910-C90F-B5A9-1E7D-C44C97B87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E57DD-3C64-9184-A34E-4DA2006A6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D9F2-A593-9148-8547-5E68A72DB100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0A6E53-9BE8-D4C7-6539-92533276B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0D26C-97F3-8C76-A84D-98028FBD8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8B4FD-300A-1D47-A5FA-D57D9AC800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007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A6D167F-A931-B4D4-229D-E5D9E624282D}"/>
              </a:ext>
            </a:extLst>
          </p:cNvPr>
          <p:cNvSpPr txBox="1">
            <a:spLocks/>
          </p:cNvSpPr>
          <p:nvPr/>
        </p:nvSpPr>
        <p:spPr>
          <a:xfrm>
            <a:off x="1789890" y="2588109"/>
            <a:ext cx="2305455" cy="21768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begin</a:t>
            </a:r>
            <a:endParaRPr lang="zh-CN" altLang="en-US" dirty="0">
              <a:latin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/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X := X + Y;</a:t>
            </a:r>
            <a:endParaRPr lang="zh-CN" altLang="en-US" dirty="0">
              <a:latin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/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Y := X - Y;</a:t>
            </a:r>
            <a:endParaRPr lang="zh-CN" altLang="en-US" dirty="0">
              <a:latin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/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X := X - Y;</a:t>
            </a:r>
            <a:endParaRPr lang="en-US" dirty="0">
              <a:latin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/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end</a:t>
            </a:r>
            <a:endParaRPr lang="zh-CN" altLang="en-US" dirty="0">
              <a:latin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921888-E1BA-A9E1-89EA-2908296E4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26" t="48369" r="63181" b="36596"/>
          <a:stretch/>
        </p:blipFill>
        <p:spPr>
          <a:xfrm>
            <a:off x="4212077" y="2149813"/>
            <a:ext cx="3383024" cy="280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6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2023-07-28T07:44:30Z</dcterms:created>
  <dcterms:modified xsi:type="dcterms:W3CDTF">2023-07-28T07:48:50Z</dcterms:modified>
</cp:coreProperties>
</file>