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4251-713C-4B5D-A187-2348B1536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4FE2F-6850-435C-B4E0-7EAACBCCC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63F8B-F3B4-4C0B-A9FA-4DC2880C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90D1-B568-4AFF-A8F2-3811E39C214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B1C67-D2B7-41D5-AF87-7EE1BCFD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0D35C-F20A-4A78-AB31-A3A5A80E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B639-498C-4765-B0D0-92FFBB718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5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1F09E-E423-49C3-BD84-A217CC0D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2ED595-6DCE-4B69-9250-D862AEE0C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68348-F57D-4E25-8902-5AC7A0D3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90D1-B568-4AFF-A8F2-3811E39C214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75090D-C956-4331-9FE2-52C06522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FAC7D-E74C-427A-A851-4C8FEDB0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B639-498C-4765-B0D0-92FFBB718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65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039FF8-7439-4AC6-A4E2-0806F9816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3806C-C960-4426-9E7A-519DF2AEF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8EE67-8B4C-40FF-98D6-37A1887A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90D1-B568-4AFF-A8F2-3811E39C214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CACD2-0032-4A76-AEA6-812D122A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30A2A-62E5-4BFC-9CDF-CA066B08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B639-498C-4765-B0D0-92FFBB718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49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898E7-A1AC-4969-A83D-7CDA63C8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B55C6-CDFB-4F8E-9800-744CFAC55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6A59E-F6FB-46A0-9417-C8C07396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90D1-B568-4AFF-A8F2-3811E39C214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E68173-B71B-43AE-B280-14F5E907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DE5C4-8AE4-4688-98D6-FB741B8F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B639-498C-4765-B0D0-92FFBB718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71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82F66-74E0-4AA2-BEC0-B3C4B8BF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69EDAC-263A-4797-A7D2-95284E9B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E929A-0100-43AC-BCC3-2500930D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90D1-B568-4AFF-A8F2-3811E39C214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B29FE-8BEA-421E-A95F-E8F9E6D3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12F29-FC5F-435A-8782-799F7E87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B639-498C-4765-B0D0-92FFBB718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5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6BA5A-975F-4FBC-899E-299E8D22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2AE275-D0FA-4C27-A81B-C38249C46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3C6A6E-1A21-4960-94D2-7DABB73C7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D3533F-0242-464E-B98A-F87F8EDB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90D1-B568-4AFF-A8F2-3811E39C214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E473D5-051B-4CFE-A37E-F063FC54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287FCE-50E9-4AC8-BF12-FF581A8C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B639-498C-4765-B0D0-92FFBB718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48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00808-FBC0-4B36-9CB5-6AE4D96A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CC450B-858C-45A9-9339-EAE3C6947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1B558A-1DDD-4343-B995-62CD1626E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65D421-FCE4-4EEB-B48C-20B83FB95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463363-C42B-4E91-B42F-D91F7C0F9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211C49-7E54-4FF8-888E-050B1D67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90D1-B568-4AFF-A8F2-3811E39C214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FD66D2-7383-46B0-BE67-BDF4A0A7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FA9A76-3B9B-482A-907F-366E8BCF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B639-498C-4765-B0D0-92FFBB718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5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3D81B-805E-46C7-9D2F-E349402D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AC6A6B-D565-401B-BA38-2CE132BC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90D1-B568-4AFF-A8F2-3811E39C214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109321-2E0A-4846-9B20-882D7A5D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6E8374-30A4-4BC1-9E64-C3FDC592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B639-498C-4765-B0D0-92FFBB718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3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F26BA8-445D-4B1B-A6BD-C5178B21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90D1-B568-4AFF-A8F2-3811E39C214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37ED58-7F77-4817-92E2-DD3A03D1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DF7C18-D8AA-41DE-BBD7-72F2A85B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B639-498C-4765-B0D0-92FFBB718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51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AA927-9F28-4B4A-BA8F-537B67BBB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7ADDB7-02C1-49E2-8896-50E9A2288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F6BA45-DFAC-45B8-935E-24FD11D2A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913522-19C2-4C3B-A651-90467B61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90D1-B568-4AFF-A8F2-3811E39C214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AB717-F242-45DC-AC72-DE398CCF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F66C33-C31E-4A64-AB6B-03793891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B639-498C-4765-B0D0-92FFBB718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75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FD38D-0E42-475D-880B-1022D346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9DEFDD-244E-46D6-B763-B074D65AA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769F29-767D-46FB-9D23-3992347C6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8642E-8CFE-4097-95A1-CE44AC16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90D1-B568-4AFF-A8F2-3811E39C214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98A01C-524B-4B7D-8927-FE2A17DE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0AFED6-EB5C-4FE5-83B2-3D448333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B639-498C-4765-B0D0-92FFBB718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8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A73723-8055-434C-8B96-6B32EAC4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B860B6-C0B9-49EF-A57A-33A6EBC4B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ED972-017F-4E53-9B06-7BDB50E2C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890D1-B568-4AFF-A8F2-3811E39C214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ADD74-2A7D-41DC-9272-BB4F3B6BC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352C0-C509-41B8-989B-F15C9862B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DB639-498C-4765-B0D0-92FFBB718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52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099B204-6FC6-4D67-8021-412329E66D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225731"/>
              </p:ext>
            </p:extLst>
          </p:nvPr>
        </p:nvGraphicFramePr>
        <p:xfrm>
          <a:off x="3398838" y="347663"/>
          <a:ext cx="4730750" cy="569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7878240" imgH="9492120" progId="Visio.Drawing.15">
                  <p:embed/>
                </p:oleObj>
              </mc:Choice>
              <mc:Fallback>
                <p:oleObj name="Visio" r:id="rId3" imgW="7878240" imgH="949212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8838" y="347663"/>
                        <a:ext cx="4730750" cy="569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146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Microsoft Visio 绘图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ChengJie Liu</dc:creator>
  <cp:lastModifiedBy>ChengJie Liu</cp:lastModifiedBy>
  <cp:revision>1</cp:revision>
  <dcterms:created xsi:type="dcterms:W3CDTF">2023-08-07T02:23:36Z</dcterms:created>
  <dcterms:modified xsi:type="dcterms:W3CDTF">2023-08-07T02:23:55Z</dcterms:modified>
</cp:coreProperties>
</file>