
<file path=[Content_Types].xml><?xml version="1.0" encoding="utf-8"?>
<Types xmlns="http://schemas.openxmlformats.org/package/2006/content-types"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63088-7F02-491B-A686-17B40357D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9219D2-FD56-4278-BA5A-AF02FE111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D7B2A-E38D-49E2-8139-F448FB1E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CFF25-6B9F-4948-9E05-DE3D2030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08E8C-AE6E-49AD-8ADF-B11BC4B9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47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AF3CE-D36F-48E0-A1F5-0AD39117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4A0AD-9E55-4319-8D69-0161BBB63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A005-BBC7-4B49-9FF5-4BCC9A9E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4F9E7-6228-4740-8FAE-78E2F9E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E43DF-5C31-423E-A60E-DB2B65F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88D994-5621-43BC-9C77-3B686EACF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E6C4F-B29A-46BE-939D-6780AB0D0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ACE04-57AA-4545-8B9E-C48E7521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12FD4-AB24-4FCE-8353-5FB3DB24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89B7F-8C29-4E0E-ACE7-C148D51E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2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CC963-13FB-4265-B6F7-DD9046B1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80EE9-9601-4D65-ADF6-3468EDAD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B9517-51AE-4EBC-9AF4-A971F6D1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A55EF-EBB3-4202-8C4F-324161B2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18EF7-DFA0-46D7-9E62-7149792B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3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4225A-0B3E-4C86-90A3-C2201690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4D344-4F7D-4EED-B757-537A1E2F4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7868E-88B9-4C8A-8A3E-1E675DEF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93763-FE89-4868-A10E-39E0201E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643B9-8BE8-45BF-BB45-7CB09635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5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01283-6F53-4E31-A70F-5829578A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B9762-E539-4597-A27C-9420210FA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F1F0ED-529C-471E-9CDB-E0B9A3481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DDA40-52A3-42C7-A685-74DA99A9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BB062-A86F-426C-A4C1-83B9A51F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5217D-331A-4E34-A063-E90061D5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4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7AEDF-856B-4918-84F5-7106EFAB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14F70-8CA3-4744-A0C1-6CC1B8D3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74977-5AC1-4ADC-9ABC-471E47951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A7C6C8-08C2-4FD9-80A2-9D1E973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51689-32C0-4F42-BD16-1651C4C2E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B5F2B3-79CA-48C4-B368-E2ABC934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E51AC6-05D7-481E-BBE9-1C79087D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CE7B30-36DC-4B24-8C5D-57961FCD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9471F-3EE6-438F-9601-68A525C7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2C1FBB-8281-480D-974D-57E2683D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978E3-3F0B-4974-8A81-1112FF6A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99E87C-993C-441C-A169-3360D614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1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866BB-EC5D-4EE2-AE97-8EADECE2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B1A698-418A-4661-BBCC-E80A54D6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D1A4F-79EC-4AF7-80AA-13440FB7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6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92B85-9632-4D5E-B48A-BC68282F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3879B-369E-46F9-8FE3-1B97DD6E5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0BD2D-AAC9-4CBA-B832-B554DDB1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51954-3FC2-4D45-999B-12369D14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A60AC-EEB8-4F9D-A1B7-45B44244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B9442-BA20-4958-9BA7-A97F801E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9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49ED7-8418-4E58-8973-51A75C8F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196CA4-03F8-48F2-A9EC-976D8A442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BC551-8828-499B-9F1B-C38D11A4D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513A8-9148-4584-9968-FF8C2BF8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99126-6DD4-47AF-822B-830F990A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F8C16-37CA-4178-A921-2EA5D0DA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6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43817B-ADFC-4986-B04C-E1EA2977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44015-A08B-4DFD-BD21-B1A58A09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5BEE0-CE99-4DA2-82C5-3BA7081C7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34EFB-C23B-429E-A7A8-233205E854B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18-6934-4A7B-92F1-91A380457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DF27C-2557-435D-B212-B4188F07A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DECE-891C-459C-9BEB-505125BF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2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5DAB1B46-3098-47CA-952B-920C450CA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997647"/>
              </p:ext>
            </p:extLst>
          </p:nvPr>
        </p:nvGraphicFramePr>
        <p:xfrm>
          <a:off x="1600199" y="588433"/>
          <a:ext cx="8707967" cy="5220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939126" imgH="4776799" progId="Visio.Drawing.11">
                  <p:embed/>
                </p:oleObj>
              </mc:Choice>
              <mc:Fallback>
                <p:oleObj name="Visio" r:id="rId3" imgW="7939126" imgH="4776799" progId="Visio.Drawing.11">
                  <p:embed/>
                  <p:pic>
                    <p:nvPicPr>
                      <p:cNvPr id="686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199" y="588433"/>
                        <a:ext cx="8707967" cy="5220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23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2003-2010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1</cp:revision>
  <dcterms:created xsi:type="dcterms:W3CDTF">2023-08-07T01:44:22Z</dcterms:created>
  <dcterms:modified xsi:type="dcterms:W3CDTF">2023-08-07T01:44:32Z</dcterms:modified>
</cp:coreProperties>
</file>