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6D391-EC8D-15BF-8A9C-8463DC8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76072-849D-E776-FC8F-9164FFCB3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B3300-3487-2D79-8A97-0DF7E104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14227-FDE4-4709-0A3E-18E8987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A6E84-A142-ED07-9B20-8FD182C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33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204A-26EE-2C58-E766-541E43B9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C5968-0E7C-115D-2CCE-0A956E6E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8B990-4F64-193E-8A62-8F7D550B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81605-56DB-105A-06E7-804E5FCE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1F8D-7460-E949-B7DC-CE089982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7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2870E6-EAC9-ECB8-9915-4572495EF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C4D62-3791-693B-90EB-38D4B03E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A2F4C-F829-5541-E592-D64BD89A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AD951-954E-FCD2-6F35-A3B52487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65BE7-4824-5375-3E76-67CE3567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08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8723C-E5C6-156C-C28E-1581D286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73AD3-5F6E-8FE9-AB61-51793808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AFC95-9FDD-08EF-59FC-F289960A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8D6FC-8E52-8529-1AFB-0D7495EA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E2326-A6B6-DAE5-2EEF-1250D63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92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8E027-383E-600C-EE72-4D29C10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57422-CE67-EBD2-EE60-89609A6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9017B-B64B-8C08-F58C-C024D1E4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E002C-8737-C368-A6AB-F48F5D47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42A0F-F69A-3DE9-9442-C2F91D5B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38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8E583-5144-E516-56B5-5F5E3A8C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0A61-FD1B-62F9-A38A-E596EC951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D395F-C1B3-D887-26D2-159814A7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D4F52-03A9-2CDF-09B4-C183E1F7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2F978-CB84-5921-505E-F4639C4A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6C006-6782-2D48-D842-B450164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35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E894D-5CFD-FA29-1680-0D356A9B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5C039-6CBE-D14D-8EF2-5FA3FA1E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A8AF0-B6A6-B673-C4BB-D0FE8CB2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56F9EB-4D9F-7B14-36CB-06FBC3AF5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5EDCF9-36AB-0C5D-9C69-29AE43E23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4C27AD-BF56-A38D-4DAB-2AD9FF27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EEC73-16E0-9499-F5E2-C847B9EA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076CF-D722-4355-A740-64663137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3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BC76-35C9-78AC-0A5C-75246366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8CBB1F-962F-8431-C79B-E96D5ECE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7CEFA1-BA41-6E95-D02D-D12A4A5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BEAB3-CDF7-4AEE-366C-2C535764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54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6B417-6DF0-9F96-1AD7-714B0EDC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8CB7E-3B24-F457-2A83-AD0F173F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66431-2FE1-C0E8-6539-A0866B12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7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06D7D-4EE2-C3BD-9017-E9192E50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F7C08-436A-8A88-8AEB-1C4C7222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F2C66-10AD-04C1-477D-AAC1B584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93D62-D716-51DF-C755-D383859E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557BE-D374-4ECB-3108-BE49D037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0427C-7681-CC4E-4F73-B4B3174B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36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BD3E6-AF99-9573-3125-FA31AF25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59D72-9AB5-0FB6-5598-250E1E539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116BF-DC96-DFE7-BD8C-AAC76CAA8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DCC9C-5699-16CE-7EBB-925A0AA1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5D96F9-86F3-C7ED-826B-7BEC8374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49623-8B2F-1A96-6FF7-66C95F98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7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9217B8-D486-8570-2399-144042D8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69940-EDA9-A3D2-7D30-2A5854F0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925A5-7B4C-8FA4-03C2-C17C2AB4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31B1-EB87-7241-B010-26A7E3B315CC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C3DD3-669B-28B2-DB10-C078B999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BE3C6-67B6-123B-F465-2F1537AEC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4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F3192CA-BC11-31F8-B569-8C0D7B5227B4}"/>
              </a:ext>
            </a:extLst>
          </p:cNvPr>
          <p:cNvGrpSpPr/>
          <p:nvPr/>
        </p:nvGrpSpPr>
        <p:grpSpPr>
          <a:xfrm>
            <a:off x="1587355" y="5311741"/>
            <a:ext cx="1299682" cy="718160"/>
            <a:chOff x="1649001" y="4263777"/>
            <a:chExt cx="1299682" cy="7181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F31B9A-D0CA-9243-9B2C-85CF8C9ECB97}"/>
                </a:ext>
              </a:extLst>
            </p:cNvPr>
            <p:cNvSpPr/>
            <p:nvPr/>
          </p:nvSpPr>
          <p:spPr>
            <a:xfrm>
              <a:off x="1649001" y="4263777"/>
              <a:ext cx="1299682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00C4BB-E7AD-879D-721B-EE760823AA9B}"/>
                </a:ext>
              </a:extLst>
            </p:cNvPr>
            <p:cNvSpPr txBox="1"/>
            <p:nvPr/>
          </p:nvSpPr>
          <p:spPr>
            <a:xfrm>
              <a:off x="1692666" y="4274051"/>
              <a:ext cx="12123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Initial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DBE0FB-2B2C-3AD1-AE45-FFB6384554A3}"/>
              </a:ext>
            </a:extLst>
          </p:cNvPr>
          <p:cNvGrpSpPr/>
          <p:nvPr/>
        </p:nvGrpSpPr>
        <p:grpSpPr>
          <a:xfrm>
            <a:off x="2545339" y="4122617"/>
            <a:ext cx="1605339" cy="733569"/>
            <a:chOff x="1649000" y="4263776"/>
            <a:chExt cx="1605339" cy="73356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DA43BD6-1DA4-1D62-CFB3-6E2657CBC0C6}"/>
                </a:ext>
              </a:extLst>
            </p:cNvPr>
            <p:cNvSpPr/>
            <p:nvPr/>
          </p:nvSpPr>
          <p:spPr>
            <a:xfrm>
              <a:off x="1649000" y="4263776"/>
              <a:ext cx="1605339" cy="733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7A6796F-1ED5-6770-F828-DE633AF46CFA}"/>
                </a:ext>
              </a:extLst>
            </p:cNvPr>
            <p:cNvSpPr txBox="1"/>
            <p:nvPr/>
          </p:nvSpPr>
          <p:spPr>
            <a:xfrm>
              <a:off x="1670832" y="4276617"/>
              <a:ext cx="1561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Managed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A7BA5A-AADD-C874-E249-CA28FA57CF7E}"/>
              </a:ext>
            </a:extLst>
          </p:cNvPr>
          <p:cNvGrpSpPr/>
          <p:nvPr/>
        </p:nvGrpSpPr>
        <p:grpSpPr>
          <a:xfrm>
            <a:off x="3808980" y="2933493"/>
            <a:ext cx="1605339" cy="733569"/>
            <a:chOff x="1649000" y="4263776"/>
            <a:chExt cx="1605339" cy="73356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3C1544B-D60F-03C3-9B99-F328A0BA91E3}"/>
                </a:ext>
              </a:extLst>
            </p:cNvPr>
            <p:cNvSpPr/>
            <p:nvPr/>
          </p:nvSpPr>
          <p:spPr>
            <a:xfrm>
              <a:off x="1649000" y="4263776"/>
              <a:ext cx="1605339" cy="733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E94FA5A-51F3-11B6-1297-6D1D1FC79BC6}"/>
                </a:ext>
              </a:extLst>
            </p:cNvPr>
            <p:cNvSpPr txBox="1"/>
            <p:nvPr/>
          </p:nvSpPr>
          <p:spPr>
            <a:xfrm>
              <a:off x="1670832" y="4276617"/>
              <a:ext cx="1561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3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Defined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C5E524D-39B4-0649-5D50-76442E804B9B}"/>
              </a:ext>
            </a:extLst>
          </p:cNvPr>
          <p:cNvGrpSpPr/>
          <p:nvPr/>
        </p:nvGrpSpPr>
        <p:grpSpPr>
          <a:xfrm>
            <a:off x="5072621" y="1744369"/>
            <a:ext cx="3705975" cy="733569"/>
            <a:chOff x="1598270" y="4263776"/>
            <a:chExt cx="3705975" cy="73356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74E8002-71FC-93C7-EFF9-DB86EF767102}"/>
                </a:ext>
              </a:extLst>
            </p:cNvPr>
            <p:cNvSpPr/>
            <p:nvPr/>
          </p:nvSpPr>
          <p:spPr>
            <a:xfrm>
              <a:off x="1649000" y="4263776"/>
              <a:ext cx="3604517" cy="733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47E65C-FF93-08B2-A6B5-08DA839D1BBA}"/>
                </a:ext>
              </a:extLst>
            </p:cNvPr>
            <p:cNvSpPr txBox="1"/>
            <p:nvPr/>
          </p:nvSpPr>
          <p:spPr>
            <a:xfrm>
              <a:off x="1598270" y="4286893"/>
              <a:ext cx="37059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4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Quantitatively Managed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BC33955-7500-5071-F5B4-BF72150164A7}"/>
              </a:ext>
            </a:extLst>
          </p:cNvPr>
          <p:cNvGrpSpPr/>
          <p:nvPr/>
        </p:nvGrpSpPr>
        <p:grpSpPr>
          <a:xfrm>
            <a:off x="6256610" y="632457"/>
            <a:ext cx="1831156" cy="733569"/>
            <a:chOff x="1634552" y="4263776"/>
            <a:chExt cx="1831156" cy="73356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39C7FC-D1D1-7464-4121-8014B4BD94DE}"/>
                </a:ext>
              </a:extLst>
            </p:cNvPr>
            <p:cNvSpPr/>
            <p:nvPr/>
          </p:nvSpPr>
          <p:spPr>
            <a:xfrm>
              <a:off x="1649000" y="4263776"/>
              <a:ext cx="1802260" cy="733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BA1EC0E-417C-F962-57D2-F01FBAE395BF}"/>
                </a:ext>
              </a:extLst>
            </p:cNvPr>
            <p:cNvSpPr txBox="1"/>
            <p:nvPr/>
          </p:nvSpPr>
          <p:spPr>
            <a:xfrm>
              <a:off x="1634552" y="4273461"/>
              <a:ext cx="18311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5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Optimizing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32" name="圆角右箭头 31">
            <a:extLst>
              <a:ext uri="{FF2B5EF4-FFF2-40B4-BE49-F238E27FC236}">
                <a16:creationId xmlns:a16="http://schemas.microsoft.com/office/drawing/2014/main" id="{5DA6F371-667F-CA72-035F-7444C94490E1}"/>
              </a:ext>
            </a:extLst>
          </p:cNvPr>
          <p:cNvSpPr/>
          <p:nvPr/>
        </p:nvSpPr>
        <p:spPr>
          <a:xfrm>
            <a:off x="1939247" y="4366517"/>
            <a:ext cx="584259" cy="945224"/>
          </a:xfrm>
          <a:prstGeom prst="ben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圆角右箭头 32">
            <a:extLst>
              <a:ext uri="{FF2B5EF4-FFF2-40B4-BE49-F238E27FC236}">
                <a16:creationId xmlns:a16="http://schemas.microsoft.com/office/drawing/2014/main" id="{DA9668F2-8E2E-FCFF-D005-424E4915138F}"/>
              </a:ext>
            </a:extLst>
          </p:cNvPr>
          <p:cNvSpPr/>
          <p:nvPr/>
        </p:nvSpPr>
        <p:spPr>
          <a:xfrm>
            <a:off x="3202888" y="3174012"/>
            <a:ext cx="584259" cy="945224"/>
          </a:xfrm>
          <a:prstGeom prst="ben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圆角右箭头 33">
            <a:extLst>
              <a:ext uri="{FF2B5EF4-FFF2-40B4-BE49-F238E27FC236}">
                <a16:creationId xmlns:a16="http://schemas.microsoft.com/office/drawing/2014/main" id="{000D8A5C-B11F-F8BF-12F9-400D02174989}"/>
              </a:ext>
            </a:extLst>
          </p:cNvPr>
          <p:cNvSpPr/>
          <p:nvPr/>
        </p:nvSpPr>
        <p:spPr>
          <a:xfrm>
            <a:off x="4517259" y="1985703"/>
            <a:ext cx="584259" cy="945224"/>
          </a:xfrm>
          <a:prstGeom prst="ben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圆角右箭头 34">
            <a:extLst>
              <a:ext uri="{FF2B5EF4-FFF2-40B4-BE49-F238E27FC236}">
                <a16:creationId xmlns:a16="http://schemas.microsoft.com/office/drawing/2014/main" id="{72229F5F-BC5F-60AD-D0F7-D919670FCAE4}"/>
              </a:ext>
            </a:extLst>
          </p:cNvPr>
          <p:cNvSpPr/>
          <p:nvPr/>
        </p:nvSpPr>
        <p:spPr>
          <a:xfrm>
            <a:off x="5672351" y="799145"/>
            <a:ext cx="584259" cy="945224"/>
          </a:xfrm>
          <a:prstGeom prst="ben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486E65F-4CCA-D0D3-E4CB-4C78CCD933DC}"/>
              </a:ext>
            </a:extLst>
          </p:cNvPr>
          <p:cNvSpPr txBox="1"/>
          <p:nvPr/>
        </p:nvSpPr>
        <p:spPr>
          <a:xfrm>
            <a:off x="2890646" y="5491292"/>
            <a:ext cx="43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过程不可预测，控制不佳，处于被动状态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5C8A92D-985C-52CF-993C-60125A4BA261}"/>
              </a:ext>
            </a:extLst>
          </p:cNvPr>
          <p:cNvSpPr txBox="1"/>
          <p:nvPr/>
        </p:nvSpPr>
        <p:spPr>
          <a:xfrm>
            <a:off x="4172510" y="4192798"/>
            <a:ext cx="217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过程以项目为特征，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通常是被动的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F910B0-6352-B427-B0C5-587C41BF6761}"/>
              </a:ext>
            </a:extLst>
          </p:cNvPr>
          <p:cNvSpPr txBox="1"/>
          <p:nvPr/>
        </p:nvSpPr>
        <p:spPr>
          <a:xfrm>
            <a:off x="5392486" y="3016872"/>
            <a:ext cx="349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过程以组织为特征，是主动的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（项目根据组织标准定制其过程）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D35BAFB-D13C-750C-9CCA-4777403BA207}"/>
              </a:ext>
            </a:extLst>
          </p:cNvPr>
          <p:cNvSpPr txBox="1"/>
          <p:nvPr/>
        </p:nvSpPr>
        <p:spPr>
          <a:xfrm>
            <a:off x="8727868" y="1985703"/>
            <a:ext cx="23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过程受到测量和控制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CF9764-46ED-3585-F017-4B066E10DE70}"/>
              </a:ext>
            </a:extLst>
          </p:cNvPr>
          <p:cNvSpPr txBox="1"/>
          <p:nvPr/>
        </p:nvSpPr>
        <p:spPr>
          <a:xfrm>
            <a:off x="8087766" y="849670"/>
            <a:ext cx="23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专注于过程改进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4D64421-3508-865B-A9E9-7F60A495EFAF}"/>
              </a:ext>
            </a:extLst>
          </p:cNvPr>
          <p:cNvCxnSpPr>
            <a:cxnSpLocks/>
          </p:cNvCxnSpPr>
          <p:nvPr/>
        </p:nvCxnSpPr>
        <p:spPr>
          <a:xfrm>
            <a:off x="1058238" y="2702103"/>
            <a:ext cx="9832369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5E887BD-1309-453A-0CDD-92B548CF6852}"/>
              </a:ext>
            </a:extLst>
          </p:cNvPr>
          <p:cNvSpPr txBox="1"/>
          <p:nvPr/>
        </p:nvSpPr>
        <p:spPr>
          <a:xfrm>
            <a:off x="233414" y="2808463"/>
            <a:ext cx="349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一般的项目管理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92793BD-B329-388B-B6E0-9C928DC48593}"/>
              </a:ext>
            </a:extLst>
          </p:cNvPr>
          <p:cNvSpPr txBox="1"/>
          <p:nvPr/>
        </p:nvSpPr>
        <p:spPr>
          <a:xfrm>
            <a:off x="233414" y="1941038"/>
            <a:ext cx="349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高成熟的项目管</a:t>
            </a:r>
          </a:p>
          <a:p>
            <a:pPr algn="ctr"/>
            <a:r>
              <a:rPr kumimoji="1" lang="zh-CN" altLang="en-US" sz="2000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理，即定量管理</a:t>
            </a:r>
          </a:p>
        </p:txBody>
      </p:sp>
    </p:spTree>
    <p:extLst>
      <p:ext uri="{BB962C8B-B14F-4D97-AF65-F5344CB8AC3E}">
        <p14:creationId xmlns:p14="http://schemas.microsoft.com/office/powerpoint/2010/main" val="43841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78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2023-07-24T01:04:37Z</dcterms:created>
  <dcterms:modified xsi:type="dcterms:W3CDTF">2023-08-01T02:25:57Z</dcterms:modified>
</cp:coreProperties>
</file>