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52E68-F5FF-2201-51A0-7EB736512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396B78-2465-2C61-2276-2E98A2DD5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D38F6B-8FF6-30A6-01B1-6F0B7873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98EC-58FA-F246-A23C-E5B66CC449BB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7875A-55AA-145B-0F2D-E6AA70F2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48C03-74AF-39B8-97AC-6D3C991D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13C-8050-FF42-B29A-5086D9D55F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823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2A5BA-B320-285A-2154-CB33F6894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6410F2-D062-DA2B-A9DD-A4E7A1E7E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58E49-B5E2-292F-DEB6-539E6F77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98EC-58FA-F246-A23C-E5B66CC449BB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F8A13-9A02-347B-07A6-5E4BBEC7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21D5F-6A35-B241-C8F4-27C4C9DA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13C-8050-FF42-B29A-5086D9D55F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713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BB2D5D-AAB5-FC30-6CD3-7E0F65AC1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806D19-3C81-2F4B-B422-D6E38BCEF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31D35-8E97-474B-C187-E374B272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98EC-58FA-F246-A23C-E5B66CC449BB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C4581-4058-AB15-6B59-B9C19C9A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39D0A4-8A8C-286D-AC47-88843B5E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13C-8050-FF42-B29A-5086D9D55F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83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FB856-7C37-72FF-874D-2D042D84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E39CC-925F-4E7A-6A35-DCD30589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E5E03-19DB-F376-E56B-714D0083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98EC-58FA-F246-A23C-E5B66CC449BB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F5A04-DED6-88FF-6401-62D00BA19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83F10F-6753-D289-3B0A-1B800658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13C-8050-FF42-B29A-5086D9D55F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19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678AA-FEEF-2D57-7AB5-045A420B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98290F-7797-74F2-AC59-6D7A14743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CA28F-1E5C-0FA5-3DAB-8556ED5A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98EC-58FA-F246-A23C-E5B66CC449BB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FD963-2A82-BCDD-2D65-931A5F1D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8BC76-8A48-B67B-2B4B-2FC59925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13C-8050-FF42-B29A-5086D9D55F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99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A9EC5-6CBD-0659-2797-82C64DD2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5FF7E-3DFB-76BC-79F5-2889A0D9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4F559A-0D43-4271-5A42-B758C1C31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E9853F-507E-6089-9EE6-3B2AC1AA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98EC-58FA-F246-A23C-E5B66CC449BB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707CB6-02B5-9C82-7D4F-0A3987A7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910C1-0AC9-7284-BFBC-874A609D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13C-8050-FF42-B29A-5086D9D55F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269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EA107-A33E-518D-39FD-E17DCA5E0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FD53A-332D-3341-5A3C-9E4445396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AFBDEB-2484-1AED-D5CD-27AC61712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4AF0E6-5D9E-7D67-7B10-179185263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A0C2CB-7801-B61C-C603-DE82EAD79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3D144A-F0AE-5415-6D24-3E909CA5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98EC-58FA-F246-A23C-E5B66CC449BB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CF9B5C-2C1A-729B-9E87-BFB9AFFC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1DE9AD-08E3-A677-604C-3EFB310E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13C-8050-FF42-B29A-5086D9D55F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230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2CBCB-2996-BDC8-3F0F-85E05A33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AB2092-2815-9F4A-DEF7-B0C1FA18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98EC-58FA-F246-A23C-E5B66CC449BB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56607A-B17D-36D0-3FAF-ECE8723D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08E0BD-6A71-1937-BF06-065DAEC9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13C-8050-FF42-B29A-5086D9D55F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0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11517B-0856-AB7C-4C54-2B0A4058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98EC-58FA-F246-A23C-E5B66CC449BB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E4BF79-AE1A-C857-CFDC-EA01574B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81F4DD-B153-0394-8032-4BE95E86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13C-8050-FF42-B29A-5086D9D55F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4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F214B-AF09-5AE9-C9DC-30DC809E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A1FF5-BB0F-2CBE-69DB-57EDBE371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ED310F-2F51-BAB9-D795-F8662F373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25BE8C-A45C-DE51-8AEB-10FFEC9F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98EC-58FA-F246-A23C-E5B66CC449BB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0F233B-855F-FE2E-E91D-2604F572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9B018-ADED-AEB8-5ADD-37CEB632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13C-8050-FF42-B29A-5086D9D55F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042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C8B7F-F2F6-3D12-EDAC-9EF0BAC8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059398-D61A-51A9-75D7-6F5376226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694610-E1A3-1E41-403E-566373339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AF199A-11E7-2EBA-A0DC-981F1F39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98EC-58FA-F246-A23C-E5B66CC449BB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4B8788-F6C7-CC8E-41D6-E42DCD9A6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16BFFE-6B78-BE4E-8EE7-9139FE3B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13C-8050-FF42-B29A-5086D9D55F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726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48CB71-23E9-B449-5A7F-294FF87C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58166-6528-2ACC-46B8-C6D84573C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6ED5F-8F5F-6374-557D-323D25FC4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498EC-58FA-F246-A23C-E5B66CC449BB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620F8-9B13-9822-01DD-380DA8ADC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841E3-2C7B-C6BB-DE53-DE682DAEE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13C-8050-FF42-B29A-5086D9D55F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13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6AE128B-4C3D-EB40-3E45-AF765954DF85}"/>
              </a:ext>
            </a:extLst>
          </p:cNvPr>
          <p:cNvSpPr/>
          <p:nvPr/>
        </p:nvSpPr>
        <p:spPr>
          <a:xfrm>
            <a:off x="3198688" y="380145"/>
            <a:ext cx="5794624" cy="57946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459FD1E-A156-ED3A-A023-729210746536}"/>
              </a:ext>
            </a:extLst>
          </p:cNvPr>
          <p:cNvSpPr/>
          <p:nvPr/>
        </p:nvSpPr>
        <p:spPr>
          <a:xfrm>
            <a:off x="4867810" y="2200810"/>
            <a:ext cx="2456380" cy="2456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1218D88F-C489-491E-6854-3F54E3AF1714}"/>
              </a:ext>
            </a:extLst>
          </p:cNvPr>
          <p:cNvCxnSpPr>
            <a:cxnSpLocks/>
            <a:endCxn id="4" idx="4"/>
          </p:cNvCxnSpPr>
          <p:nvPr/>
        </p:nvCxnSpPr>
        <p:spPr>
          <a:xfrm>
            <a:off x="6096000" y="380145"/>
            <a:ext cx="0" cy="57946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1E311AB-2A8A-A489-A3F1-83330C8D2940}"/>
              </a:ext>
            </a:extLst>
          </p:cNvPr>
          <p:cNvCxnSpPr>
            <a:cxnSpLocks/>
          </p:cNvCxnSpPr>
          <p:nvPr/>
        </p:nvCxnSpPr>
        <p:spPr>
          <a:xfrm>
            <a:off x="3198688" y="3439276"/>
            <a:ext cx="57946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9D144ACF-8ADC-89CA-C65A-B14BB28BAAE8}"/>
              </a:ext>
            </a:extLst>
          </p:cNvPr>
          <p:cNvCxnSpPr>
            <a:cxnSpLocks/>
          </p:cNvCxnSpPr>
          <p:nvPr/>
        </p:nvCxnSpPr>
        <p:spPr>
          <a:xfrm flipV="1">
            <a:off x="6530109" y="703784"/>
            <a:ext cx="930427" cy="1580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FCB80262-23E8-5F53-B9B7-C4F0A103723A}"/>
              </a:ext>
            </a:extLst>
          </p:cNvPr>
          <p:cNvCxnSpPr>
            <a:cxnSpLocks/>
          </p:cNvCxnSpPr>
          <p:nvPr/>
        </p:nvCxnSpPr>
        <p:spPr>
          <a:xfrm flipV="1">
            <a:off x="7050642" y="1288762"/>
            <a:ext cx="1165258" cy="1356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45F195B-FC02-F3B1-40B1-91F93F2BC28E}"/>
              </a:ext>
            </a:extLst>
          </p:cNvPr>
          <p:cNvCxnSpPr>
            <a:cxnSpLocks/>
          </p:cNvCxnSpPr>
          <p:nvPr/>
        </p:nvCxnSpPr>
        <p:spPr>
          <a:xfrm flipV="1">
            <a:off x="7270635" y="2359769"/>
            <a:ext cx="1568192" cy="657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C3DE4077-3800-C99C-7674-7FD7F48283AA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flipH="1" flipV="1">
            <a:off x="4047291" y="1228748"/>
            <a:ext cx="1180248" cy="13317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DDED724-9015-E9AC-7BF3-866F8ED0BA6A}"/>
              </a:ext>
            </a:extLst>
          </p:cNvPr>
          <p:cNvSpPr txBox="1"/>
          <p:nvPr/>
        </p:nvSpPr>
        <p:spPr>
          <a:xfrm>
            <a:off x="5054376" y="3006256"/>
            <a:ext cx="12822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Action</a:t>
            </a:r>
            <a:endParaRPr kumimoji="1" lang="zh-CN" altLang="en-US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7CB225F-577D-20B0-B603-7F944A4E6383}"/>
              </a:ext>
            </a:extLst>
          </p:cNvPr>
          <p:cNvSpPr txBox="1"/>
          <p:nvPr/>
        </p:nvSpPr>
        <p:spPr>
          <a:xfrm>
            <a:off x="6094714" y="3025327"/>
            <a:ext cx="1391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Planning</a:t>
            </a:r>
            <a:endParaRPr kumimoji="1" lang="zh-CN" altLang="en-US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B569F23-60CC-2F9C-CA90-FEDE0FF52098}"/>
              </a:ext>
            </a:extLst>
          </p:cNvPr>
          <p:cNvSpPr txBox="1"/>
          <p:nvPr/>
        </p:nvSpPr>
        <p:spPr>
          <a:xfrm>
            <a:off x="5082594" y="3696794"/>
            <a:ext cx="12822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Check</a:t>
            </a:r>
            <a:endParaRPr kumimoji="1" lang="zh-CN" altLang="en-US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CC9A946-62F9-878D-A96A-3ACEC3CA260A}"/>
              </a:ext>
            </a:extLst>
          </p:cNvPr>
          <p:cNvSpPr txBox="1"/>
          <p:nvPr/>
        </p:nvSpPr>
        <p:spPr>
          <a:xfrm>
            <a:off x="6103950" y="3696794"/>
            <a:ext cx="12822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Do</a:t>
            </a:r>
            <a:endParaRPr kumimoji="1" lang="zh-CN" altLang="en-US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410E09A-BAD8-4730-E2A7-E9F4C7FC582A}"/>
              </a:ext>
            </a:extLst>
          </p:cNvPr>
          <p:cNvSpPr txBox="1"/>
          <p:nvPr/>
        </p:nvSpPr>
        <p:spPr>
          <a:xfrm>
            <a:off x="6178906" y="628583"/>
            <a:ext cx="666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分析现状找出问题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5EC8BDD-D053-ED25-B1BD-51EADDA3DB52}"/>
              </a:ext>
            </a:extLst>
          </p:cNvPr>
          <p:cNvSpPr txBox="1"/>
          <p:nvPr/>
        </p:nvSpPr>
        <p:spPr>
          <a:xfrm rot="2081601">
            <a:off x="7006314" y="954804"/>
            <a:ext cx="673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分析影响质量的原因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A52D2CB-517D-3DBF-3F38-EFD7EC5CEB00}"/>
              </a:ext>
            </a:extLst>
          </p:cNvPr>
          <p:cNvSpPr txBox="1"/>
          <p:nvPr/>
        </p:nvSpPr>
        <p:spPr>
          <a:xfrm>
            <a:off x="7775940" y="1774635"/>
            <a:ext cx="66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找出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措施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3522C59-3FC0-6C80-584E-F4CB2D9C7D83}"/>
              </a:ext>
            </a:extLst>
          </p:cNvPr>
          <p:cNvSpPr txBox="1"/>
          <p:nvPr/>
        </p:nvSpPr>
        <p:spPr>
          <a:xfrm>
            <a:off x="7794374" y="2724930"/>
            <a:ext cx="98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拟定措施计划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DF8C0D1-0D45-77A8-C6D0-572D73564308}"/>
              </a:ext>
            </a:extLst>
          </p:cNvPr>
          <p:cNvSpPr txBox="1"/>
          <p:nvPr/>
        </p:nvSpPr>
        <p:spPr>
          <a:xfrm>
            <a:off x="7085093" y="4251307"/>
            <a:ext cx="131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执行措施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执行计划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26BA8D3-1AA8-09BB-0F8A-8A6A8B232576}"/>
              </a:ext>
            </a:extLst>
          </p:cNvPr>
          <p:cNvSpPr txBox="1"/>
          <p:nvPr/>
        </p:nvSpPr>
        <p:spPr>
          <a:xfrm>
            <a:off x="3874904" y="4248067"/>
            <a:ext cx="131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检查效果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发现问题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E9CFFD2-12EB-F742-3184-F771953C1AA5}"/>
              </a:ext>
            </a:extLst>
          </p:cNvPr>
          <p:cNvSpPr txBox="1"/>
          <p:nvPr/>
        </p:nvSpPr>
        <p:spPr>
          <a:xfrm>
            <a:off x="3461196" y="2210993"/>
            <a:ext cx="131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总结经验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纳入标准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18FE430-DEC5-52A0-3895-790C63C41295}"/>
              </a:ext>
            </a:extLst>
          </p:cNvPr>
          <p:cNvSpPr txBox="1"/>
          <p:nvPr/>
        </p:nvSpPr>
        <p:spPr>
          <a:xfrm>
            <a:off x="4602573" y="904516"/>
            <a:ext cx="131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遗留问题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转入下期</a:t>
            </a:r>
          </a:p>
        </p:txBody>
      </p:sp>
    </p:spTree>
    <p:extLst>
      <p:ext uri="{BB962C8B-B14F-4D97-AF65-F5344CB8AC3E}">
        <p14:creationId xmlns:p14="http://schemas.microsoft.com/office/powerpoint/2010/main" val="139588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</Words>
  <Application>Microsoft Macintosh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PingFang SC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2023-07-24T05:52:36Z</dcterms:created>
  <dcterms:modified xsi:type="dcterms:W3CDTF">2023-07-24T06:05:32Z</dcterms:modified>
</cp:coreProperties>
</file>