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692C-77F5-46CA-9073-1343D92E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2C4A5-7D35-414F-A531-F98EED9C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ABC8E-B3F1-4331-8552-F335A2F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03DDB-89F5-4A01-BAAF-9055665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EBF8A-6CCB-486E-B92C-274F04E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36591-2E55-4416-A47D-5E69FA5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53CCB-F0CB-4C9D-8FC9-199C3875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AFA22-44E4-44BE-B648-9773808E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C14B-337C-4528-864E-CD8C1B9A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DA79A-3210-4F53-AA70-EC6AFAF7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FB444F-8BB6-40FE-8389-F0CD245F7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B31F9-0509-49B1-9737-7FA3BEF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7B183-42C1-4685-86A8-9C6824FD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A9337-656F-4C09-8047-CC01F931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4C1C9-FD33-430A-9EF5-6CF326DB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8BA4-EA43-403A-A6C7-F7ED896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CD02D-B955-4B38-B670-2716D090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5BD23-54A8-42AA-BA80-E78357C2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C65F2-B544-4EBD-BE25-A3373213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2DEF7-9688-4549-B172-BA613A2C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CE494-189B-428A-9FE0-76E4863D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9DF01-54D8-47F4-B99F-A4DA1AF7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E64EC-6BE6-49BD-8A4D-BAC6C41E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6777-D8F3-49A9-8731-A2EC9D29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E63E6-D20D-4D18-A02F-2E40044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9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00B9-F6A7-496E-83E3-39AD8626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B138-EE2C-4878-86A6-2471BE21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86CE5-E216-44FD-8750-737859CE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DB361-BC01-4DA4-B0BE-F78FA455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3D067-BC07-42E0-8AA3-DD7E9D14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E8749-FB02-48D3-BFE3-6062C6CD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09D8-7BE4-48B2-8F29-025C8EDF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F4D6-9D9B-46EE-8759-80E7446F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30DAB-C621-4B17-9F99-07CC1201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70625-19F4-4880-B280-A9D571CA6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588AC-BB05-49B8-9A7F-4D4FCABF5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87DF6B-4FA2-4D32-A8FA-0E301919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034DD-0E00-4C4E-A9B0-1DEBA8AC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C41000-9EA8-46A9-B2D0-E4E2F84C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7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6C09-B70E-484A-B1D4-E3DD3DF8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583F8-478C-43D5-A776-63AFA021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B127B-C311-4BBA-A33E-16B21A17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61C80-CE2D-47D9-B50E-B5BF71C4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8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39172-C8C4-4D40-90EE-2A4A2938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6A871E-D741-4AEB-A9E9-769729E5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5FA5D-DAC3-4185-AF8A-80ECFF6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B6A1-97DD-4F54-9EBA-9F89860F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B492F-5523-46F5-AFBD-C1F02DA3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0AD4D-CFAF-4FB6-8184-A8C386E1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B75D6-0122-493A-8916-76A41867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B69E0-D513-41BE-A854-6278BC16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81C2B-CB39-4DC2-86A5-41FCB557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965D-693A-450D-BB3A-505A1957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53EB5-BFCA-4922-B081-0B357D956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627C5-C7FE-40B9-9EBF-1E6D86A1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685E7-9FB6-441B-8520-E7C2270D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7CDC3-9F63-4E92-A001-2B0A4955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AF0AA-0BD5-4F17-9A6A-0627EDEF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E26A24-B127-4290-8EF3-8F176CBB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6FD74-10C3-4F87-8251-12D5D2C2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7580B-D4E2-495D-978D-A26BC608B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1558-D8E8-450A-8735-09695E15548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31F2-AC98-45B5-92AE-47D5209A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87E6C-FE90-4229-BE2B-3259F96F6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96E5-768B-438A-85CB-00C1475C8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16021914-FE65-4BAE-A629-14FCF38B0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0662"/>
              </p:ext>
            </p:extLst>
          </p:nvPr>
        </p:nvGraphicFramePr>
        <p:xfrm>
          <a:off x="3038475" y="531813"/>
          <a:ext cx="5937250" cy="603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7186574" imgH="7553381" progId="Visio.Drawing.11">
                  <p:embed/>
                </p:oleObj>
              </mc:Choice>
              <mc:Fallback>
                <p:oleObj name="Visio" r:id="rId3" imgW="7186574" imgH="7553381" progId="Visio.Drawing.11">
                  <p:embed/>
                  <p:pic>
                    <p:nvPicPr>
                      <p:cNvPr id="2293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31813"/>
                        <a:ext cx="5937250" cy="6037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2023-08-07T02:08:18Z</dcterms:created>
  <dcterms:modified xsi:type="dcterms:W3CDTF">2023-08-07T02:14:45Z</dcterms:modified>
</cp:coreProperties>
</file>