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25C3-A80E-4800-A068-407F71C65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37FCB-37B4-4924-B1F2-6F6AAF7CA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872D9-008B-4869-B5A2-1341C58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B5FE-AEE3-4829-B76D-20A25C40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1C81-5EC9-40C9-8C49-DFF025F3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3D044-DE87-4A29-A114-6001508B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5B869-D014-4388-8B36-AA17FD33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5FFB3-EE02-4823-A6A9-C57FCC78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ED0D5-5C2B-47ED-9E8A-89F6E702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728C-7E27-43B5-8C14-CDADFD7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4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4F2F6-A3BB-4AA7-BC0D-22109B111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F000E-8F6C-4E82-ACF4-A0BEE0B0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D7DB9-FC56-4F2F-8B8C-402A919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D83A3-890D-4781-B4E1-A5A637F8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3025E-AB91-4A40-AFF1-3736EC58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2C81-E226-459E-ACCC-6EA09383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4AF39-E140-4BD1-99DC-EBB84888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98611-BCD3-4E63-ACE1-663821BE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707EB-7751-4725-B8B7-324508E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E69F-946B-4225-A519-11175255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E12DA-8901-4A06-9340-91B9932C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29EA3-9AE9-4016-BCDE-01F19425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A769C-B040-4753-B898-B376D9A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424AD-37B2-4FEB-BE97-5F68D357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20A6C-E511-43DB-8AFF-70B218D2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7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EBFC-10C4-48F9-A526-EB53B68E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473F4-9441-48D2-9DCA-4A33F82C1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09F24-53DD-47B6-A64A-19F2060D9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18509-CFEC-4B51-B5A6-EB33637A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48F94-E195-471D-B2B7-7E91568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1E43-78B3-49BF-8EEB-EB5097D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C069D-1F50-45E2-8F44-36574568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B12EA-45A4-4E66-908B-3EDC1598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78005-27FC-48E4-AF1D-6F71204C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610FB4-C6B6-4C32-8C67-83E589CDC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BE1B3-8D53-4E79-8CD3-94C3835A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A6779-458A-4689-9108-BF5F33B1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8AA37-7236-443E-BBC9-26B7876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ABD44-526F-4987-B987-4133DED0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CFDD1-110D-4095-8CD8-557D6716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8A3DB1-F34B-4D85-8FAF-F71048A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A4769-BB12-457D-92D6-66CCCD7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1A2FF-FA34-466C-BE90-4971641D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EA415-166F-4E03-819B-2E7BDDD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11E6C-A007-4814-8A7A-1628B1CC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EAE5C-DFB7-48AE-BDA4-4810D29C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18E2C-77B3-4E3F-B948-E0982267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C245-4308-4980-8302-4D3EDEA1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ABAF7-B799-4BA9-B6AA-FB552A8F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ACC9D-A166-4D25-9C6B-6110F32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4D35B-7196-4D0A-8BD1-706B8EC8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26759-626B-4ECF-861B-597BBCC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7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D68FC-4264-4E23-9BF0-30AFE52A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069B2-F959-48BB-AA43-A8F3B037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C5BAC-AF84-499B-8E04-AE8E2767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3D1EA-948A-425D-BD01-1A7406AF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46613-1BC3-4C43-8B62-9E8C2A63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3F5F6-68E1-4E9D-87AB-CDE81AE6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2ADF0E-1675-48AD-9F54-24CFB7FC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349D-9460-4B51-9476-16C3A427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6506-3157-4302-8F61-DE888572F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F21B-BB39-421E-8143-54180E430A65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B5A7-8A6D-4886-852F-B74CB5AF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A863C-9885-4B06-97CD-243F1610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D0A7-DE06-4CE5-B149-2BE05C45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E745AE00-E841-4664-AF28-4AEBCBA76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29154"/>
              </p:ext>
            </p:extLst>
          </p:nvPr>
        </p:nvGraphicFramePr>
        <p:xfrm>
          <a:off x="1235075" y="34925"/>
          <a:ext cx="9180513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962851" imgH="5186463" progId="Visio.Drawing.11">
                  <p:embed/>
                </p:oleObj>
              </mc:Choice>
              <mc:Fallback>
                <p:oleObj name="Visio" r:id="rId3" imgW="6962851" imgH="5186463" progId="Visio.Drawing.11">
                  <p:embed/>
                  <p:pic>
                    <p:nvPicPr>
                      <p:cNvPr id="143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925"/>
                        <a:ext cx="9180513" cy="644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6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2023-08-07T01:26:06Z</dcterms:created>
  <dcterms:modified xsi:type="dcterms:W3CDTF">2023-08-07T01:27:12Z</dcterms:modified>
</cp:coreProperties>
</file>