
<file path=[Content_Types].xml><?xml version="1.0" encoding="utf-8"?>
<Types xmlns="http://schemas.openxmlformats.org/package/2006/content-types"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78B0-1BA4-4C43-91B2-7B025F87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FDCAD-AAD6-4D5C-809D-8925D359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753F9-39E9-497A-BEA1-94373275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E885B-2F92-4038-97BF-1372DEA0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4B2F1-C65E-40E2-9993-020B598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0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3007-8BC5-4E49-8083-52FCFA0A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B0555E-BDE4-431C-82DB-665CE8FB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AB482-F62D-47F7-99DC-04589574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EDCF3-99A5-423F-8291-39304ADE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829EC-CDA4-4CA1-84C2-AF211F69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8DFFC-FBE3-439B-BD7A-1AC63E607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6230F-D73A-47A6-AD1D-D0C9602F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D8DB4-6EF5-4FBD-A45E-BD90B46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218DB-D657-4105-B680-E9900D5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0E65-67BF-4FFA-9BC4-CB0D472D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3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FEDBC-F80B-4B6D-9243-3FE90618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D9E46-A2DB-4CEC-842D-60F43FE0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D8649-741D-4B84-9878-C2EB6F2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4FAE6-719A-4C8E-BDD0-4AD1CE73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A4670-6D9B-405E-9838-DE2D6766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4846-C270-4F42-9E2C-183D1D15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82D60-E6F9-4EBD-A42A-F2891F76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4BB75-5015-44B6-8D02-34E0C9CE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458F-C159-4070-B9A8-E631E576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D34CB-53B8-43D7-8985-05A3B40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86AF5-BFF1-47DB-B974-19D995F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42C37-6972-4A7D-B64D-CF98089A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93A44-0A09-417D-B5B3-EFD2754C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027DE-75BC-4028-A738-FC29958C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4E81F-E6C4-46ED-BE5F-EA8E9A1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56FBA-CCEC-4DCB-8B4B-C14146EF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B6A1-A8CB-4482-8098-007A24AB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521A3-A365-4D13-86BD-951CF6EAC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81DBC-5DE8-4127-A9FF-7C24BFFF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0A416E-7D58-46D0-98A8-CE60B1D1F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921DF-CB59-4D30-9A54-17E9B284C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F9FFD-636F-4887-813F-BAEC96F1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71FD0E-0465-492A-A1B8-D1992ADB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5DE9E-F03F-4F45-9124-D8BDAF7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0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ABF16-B01A-477B-8E7A-B742E131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28F2F-9F8D-4277-9087-62D06B24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8DCA0-2560-4A3E-80FA-4BBA214F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38170C-C069-4DCF-A380-DD398924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5187E7-CB96-419D-A91F-BF22EFB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355BCB-49A7-4188-B90D-0DB6DCD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D5767-C831-4453-A521-D69D5DE4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26C8-7F19-42EA-965F-657490A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3C795-9AF8-40B4-841D-C17F8276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0E852-D605-4E89-917F-53A324DA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96652-B675-448E-864D-179209C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224F2-722F-4944-867A-6E9BA036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A2CD4-F1CF-412F-A3E8-B44CE456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BBCD5-0AC8-4657-980F-BCBEAD0E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D4D9F-5461-4B65-A304-B17C8BAEC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D6407-81D9-44AE-B8CA-CE956AD5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8BB25-BAC3-4599-A517-D0F48AB0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9EE99-1397-4F7B-AD02-E9894EF8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0724-ACE4-4503-BD33-69A5EEBF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7AE20-CF25-4562-A3B4-311C5CCB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586BE-0EDE-4198-92B9-956132FC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12696-179F-408F-BA27-A72E9F6BE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79F3-F048-4CAE-B171-866B5C4ABB2B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1796-1EB1-4787-91F8-05C3AE2CC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A127-B5C4-4AE2-A09B-8F7E21C9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6D3-C782-4E15-84F3-63B55F8F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915043-75B1-4F4A-8A17-344ABE7C7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627"/>
              </p:ext>
            </p:extLst>
          </p:nvPr>
        </p:nvGraphicFramePr>
        <p:xfrm>
          <a:off x="2029975" y="621388"/>
          <a:ext cx="6696744" cy="561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119823" imgH="5967368" progId="Visio.Drawing.11">
                  <p:embed/>
                </p:oleObj>
              </mc:Choice>
              <mc:Fallback>
                <p:oleObj name="Visio" r:id="rId3" imgW="7119823" imgH="5967368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975" y="621388"/>
                        <a:ext cx="6696744" cy="5615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23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Visio 2003-2010 绘图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2023-08-07T01:18:10Z</dcterms:created>
  <dcterms:modified xsi:type="dcterms:W3CDTF">2023-08-07T01:18:20Z</dcterms:modified>
</cp:coreProperties>
</file>