
<file path=[Content_Types].xml><?xml version="1.0" encoding="utf-8"?>
<Types xmlns="http://schemas.openxmlformats.org/package/2006/content-types"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1A105-C75F-489C-9E55-941847AF4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299F5-D712-4F69-82F9-4E55B55AE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592BA-7EFA-45AF-B082-40DEB15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F8763-301D-467C-966D-31281E12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F8FC-3C11-4BD0-A81E-CC96A13C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B02A5-8D9E-499A-B1EA-486DBD28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5995A7-1423-435A-A82D-7987F0168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BAEE7-57A5-48B7-98FB-6F738FC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19C7C-497F-466F-8103-E3DE8C1F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78973-148C-46D1-97A5-497374F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2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53CB79-DCA8-42F5-9DD6-D55AEDC21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A7F2B7-7F3B-49B2-9193-D8C7DB711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46D7E-5C8E-4B86-BCFA-AB9D13E0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BBF5E-9A3C-4ED5-9128-39831C44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E6FCC-45A2-40B2-BC5F-6E8A7C56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4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7FAE-758E-4BDB-BA84-88F73A96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B3ACB-133E-482B-9B0D-D68899BD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CACDE-86F9-405B-9B02-7732C927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4BC48-9E48-45B7-ABD2-E41C0DFB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72C5B-7DE8-4406-8817-276531B9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2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EDE0D-7249-4835-A1E9-6DD26ABE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3661E-1F2C-4B8E-80A2-FC4DE9C9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F67FD-F6D0-4165-84C1-7A1EBA3B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16F58-BF91-4F87-9088-F0DB6070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A6E8D-09F3-47D9-B667-8F73DE1C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59A6-EA30-4BEB-9D9C-E903EED1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3D71F-E982-4929-B0A7-5F69B746D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E9F4DD-55E5-45AA-8F74-D44060787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68A30-47BF-4029-AD5D-C56EB5CD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DC5DB-5775-4F05-B62F-5165DE03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E98BE-7E2A-4D83-B546-83D3BBE6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6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92063-88F2-44ED-98E1-A771053E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3A5C4-398A-4379-93E5-943F8E62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F7B04A-2EE0-4662-827A-8462DEA5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6FBF0-6FAB-46F8-A112-F6566894B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17B62-6D95-494E-82DA-4A3AD653B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7ABBC-4803-458C-A8FB-3AE842EE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73352-84F1-4DFD-B905-D2762C0C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07FE07-7387-41A2-B8C8-BF9E00CC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8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475C-5D2C-4B90-BC57-252FAB8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CF5151-A286-49DC-9FD6-D60D9FC0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F3EE82-7745-44D7-B1F8-96B6EE35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6AC501-5DBD-44AB-BE5C-F8A925B8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0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E6E98-0BA8-4485-BBC7-94B16126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7BA86-74C5-49D5-850C-331BFC93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44D11B-0B70-46FB-8D80-A42C121A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9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56F89-4CA9-4AEC-8FE8-BA3DAE68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A4CB4-9E30-4F15-9722-6E1122AF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40988-E7F4-4205-87FC-C05F7DFF8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E6F49-16F5-4903-A4F3-732FC914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64B49-A503-4102-8FAB-DF8E54EE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D2571-F1E8-4A57-B3A4-D621A22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7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77B74-1225-4A93-B094-644FDFCF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60F814-703B-4782-8189-CD081D429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325CA-218D-477E-B3D9-172464618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19915-F017-4087-84E2-86FA6506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F6379-4BC1-4243-BF42-1376EACF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B0DE0-674B-47BA-BDF0-7BD1C3B2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6FD16-EFCF-4FA9-A028-F520C13D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8937E-9AB3-42D9-94CC-1AA14E45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518C9-51C0-4E13-9C9C-2A0A8EE02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4099-474B-47A0-BC60-772770B3603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2C440-FA16-4B26-8D4C-22AD7A9A0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A9E4D-03BF-48A2-A6DE-4895773C0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F7F1-F602-4694-B5AF-129B5543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5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9B8A678-0CB9-4D92-B300-9364785BE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446"/>
              </p:ext>
            </p:extLst>
          </p:nvPr>
        </p:nvGraphicFramePr>
        <p:xfrm>
          <a:off x="1484313" y="715963"/>
          <a:ext cx="9456737" cy="471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6177077" imgH="3071880" progId="Visio.Drawing.11">
                  <p:embed/>
                </p:oleObj>
              </mc:Choice>
              <mc:Fallback>
                <p:oleObj name="Visio" r:id="rId3" imgW="6177077" imgH="307188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715963"/>
                        <a:ext cx="9456737" cy="4716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3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2023-08-07T03:38:13Z</dcterms:created>
  <dcterms:modified xsi:type="dcterms:W3CDTF">2023-08-07T03:38:22Z</dcterms:modified>
</cp:coreProperties>
</file>