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9" d="100"/>
          <a:sy n="59" d="100"/>
        </p:scale>
        <p:origin x="3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56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37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4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0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29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67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96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01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66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29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8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F5C3-F49B-6A4F-BDD6-C2EC0537CA07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6311-AFCD-1F43-9C4A-3FEE87D2E8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5A164E-557F-181A-37C2-FA776DE3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74" y="1240678"/>
            <a:ext cx="8209052" cy="5561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023533-CE3A-5D7B-BFAC-B1349DC2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2366"/>
            <a:ext cx="12192000" cy="55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2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2022-11-12T08:50:57Z</dcterms:created>
  <dcterms:modified xsi:type="dcterms:W3CDTF">2022-11-12T08:52:13Z</dcterms:modified>
</cp:coreProperties>
</file>