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71EC4-C6A4-FDE3-8A59-61F458733D39}"/>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63E6B02E-B180-61D8-359E-42D1CB5BDF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36852C6-F315-59F9-1DE4-96C7AFA31584}"/>
              </a:ext>
            </a:extLst>
          </p:cNvPr>
          <p:cNvSpPr>
            <a:spLocks noGrp="1"/>
          </p:cNvSpPr>
          <p:nvPr>
            <p:ph type="dt" sz="half" idx="10"/>
          </p:nvPr>
        </p:nvSpPr>
        <p:spPr/>
        <p:txBody>
          <a:bodyPr/>
          <a:lstStyle/>
          <a:p>
            <a:fld id="{04245450-D761-1143-96C0-53686FA11AD9}" type="datetimeFigureOut">
              <a:rPr kumimoji="1" lang="zh-CN" altLang="en-US" smtClean="0"/>
              <a:t>2022/11/20</a:t>
            </a:fld>
            <a:endParaRPr kumimoji="1" lang="zh-CN" altLang="en-US"/>
          </a:p>
        </p:txBody>
      </p:sp>
      <p:sp>
        <p:nvSpPr>
          <p:cNvPr id="5" name="页脚占位符 4">
            <a:extLst>
              <a:ext uri="{FF2B5EF4-FFF2-40B4-BE49-F238E27FC236}">
                <a16:creationId xmlns:a16="http://schemas.microsoft.com/office/drawing/2014/main" id="{2A96D179-6EC2-F68E-54B8-52B80281EAD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080EF50-4CBC-87B5-E10A-77F3BA1BCC68}"/>
              </a:ext>
            </a:extLst>
          </p:cNvPr>
          <p:cNvSpPr>
            <a:spLocks noGrp="1"/>
          </p:cNvSpPr>
          <p:nvPr>
            <p:ph type="sldNum" sz="quarter" idx="12"/>
          </p:nvPr>
        </p:nvSpPr>
        <p:spPr/>
        <p:txBody>
          <a:bodyPr/>
          <a:lstStyle/>
          <a:p>
            <a:fld id="{D3FBF216-5E48-3D4E-8156-F64C4BDF1060}" type="slidenum">
              <a:rPr kumimoji="1" lang="zh-CN" altLang="en-US" smtClean="0"/>
              <a:t>‹#›</a:t>
            </a:fld>
            <a:endParaRPr kumimoji="1" lang="zh-CN" altLang="en-US"/>
          </a:p>
        </p:txBody>
      </p:sp>
    </p:spTree>
    <p:extLst>
      <p:ext uri="{BB962C8B-B14F-4D97-AF65-F5344CB8AC3E}">
        <p14:creationId xmlns:p14="http://schemas.microsoft.com/office/powerpoint/2010/main" val="2051905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9A10C-8BE8-2319-EB21-A9811110104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3958B80-3E3D-FF03-57A6-7530500A4E72}"/>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149E73F-2137-0D6B-5143-6C46A21DA2EE}"/>
              </a:ext>
            </a:extLst>
          </p:cNvPr>
          <p:cNvSpPr>
            <a:spLocks noGrp="1"/>
          </p:cNvSpPr>
          <p:nvPr>
            <p:ph type="dt" sz="half" idx="10"/>
          </p:nvPr>
        </p:nvSpPr>
        <p:spPr/>
        <p:txBody>
          <a:bodyPr/>
          <a:lstStyle/>
          <a:p>
            <a:fld id="{04245450-D761-1143-96C0-53686FA11AD9}" type="datetimeFigureOut">
              <a:rPr kumimoji="1" lang="zh-CN" altLang="en-US" smtClean="0"/>
              <a:t>2022/11/20</a:t>
            </a:fld>
            <a:endParaRPr kumimoji="1" lang="zh-CN" altLang="en-US"/>
          </a:p>
        </p:txBody>
      </p:sp>
      <p:sp>
        <p:nvSpPr>
          <p:cNvPr id="5" name="页脚占位符 4">
            <a:extLst>
              <a:ext uri="{FF2B5EF4-FFF2-40B4-BE49-F238E27FC236}">
                <a16:creationId xmlns:a16="http://schemas.microsoft.com/office/drawing/2014/main" id="{2F99EF48-BF8C-DC68-0E8F-1C810573EAF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4C0EC96-E3E0-D396-9D1C-5C5DE293CFC7}"/>
              </a:ext>
            </a:extLst>
          </p:cNvPr>
          <p:cNvSpPr>
            <a:spLocks noGrp="1"/>
          </p:cNvSpPr>
          <p:nvPr>
            <p:ph type="sldNum" sz="quarter" idx="12"/>
          </p:nvPr>
        </p:nvSpPr>
        <p:spPr/>
        <p:txBody>
          <a:bodyPr/>
          <a:lstStyle/>
          <a:p>
            <a:fld id="{D3FBF216-5E48-3D4E-8156-F64C4BDF1060}" type="slidenum">
              <a:rPr kumimoji="1" lang="zh-CN" altLang="en-US" smtClean="0"/>
              <a:t>‹#›</a:t>
            </a:fld>
            <a:endParaRPr kumimoji="1" lang="zh-CN" altLang="en-US"/>
          </a:p>
        </p:txBody>
      </p:sp>
    </p:spTree>
    <p:extLst>
      <p:ext uri="{BB962C8B-B14F-4D97-AF65-F5344CB8AC3E}">
        <p14:creationId xmlns:p14="http://schemas.microsoft.com/office/powerpoint/2010/main" val="3844440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E2ABD2-18D2-182F-4B98-600B6DB63A1F}"/>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8883D8B-A043-EA95-DB21-E27AB7C0324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4297A3D-70AB-9B08-15F5-1894ABCF928B}"/>
              </a:ext>
            </a:extLst>
          </p:cNvPr>
          <p:cNvSpPr>
            <a:spLocks noGrp="1"/>
          </p:cNvSpPr>
          <p:nvPr>
            <p:ph type="dt" sz="half" idx="10"/>
          </p:nvPr>
        </p:nvSpPr>
        <p:spPr/>
        <p:txBody>
          <a:bodyPr/>
          <a:lstStyle/>
          <a:p>
            <a:fld id="{04245450-D761-1143-96C0-53686FA11AD9}" type="datetimeFigureOut">
              <a:rPr kumimoji="1" lang="zh-CN" altLang="en-US" smtClean="0"/>
              <a:t>2022/11/20</a:t>
            </a:fld>
            <a:endParaRPr kumimoji="1" lang="zh-CN" altLang="en-US"/>
          </a:p>
        </p:txBody>
      </p:sp>
      <p:sp>
        <p:nvSpPr>
          <p:cNvPr id="5" name="页脚占位符 4">
            <a:extLst>
              <a:ext uri="{FF2B5EF4-FFF2-40B4-BE49-F238E27FC236}">
                <a16:creationId xmlns:a16="http://schemas.microsoft.com/office/drawing/2014/main" id="{93195891-0FBE-B647-5F73-E0E1C9EBCDD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9963800-95DC-F600-876C-1D318DD06D0D}"/>
              </a:ext>
            </a:extLst>
          </p:cNvPr>
          <p:cNvSpPr>
            <a:spLocks noGrp="1"/>
          </p:cNvSpPr>
          <p:nvPr>
            <p:ph type="sldNum" sz="quarter" idx="12"/>
          </p:nvPr>
        </p:nvSpPr>
        <p:spPr/>
        <p:txBody>
          <a:bodyPr/>
          <a:lstStyle/>
          <a:p>
            <a:fld id="{D3FBF216-5E48-3D4E-8156-F64C4BDF1060}" type="slidenum">
              <a:rPr kumimoji="1" lang="zh-CN" altLang="en-US" smtClean="0"/>
              <a:t>‹#›</a:t>
            </a:fld>
            <a:endParaRPr kumimoji="1" lang="zh-CN" altLang="en-US"/>
          </a:p>
        </p:txBody>
      </p:sp>
    </p:spTree>
    <p:extLst>
      <p:ext uri="{BB962C8B-B14F-4D97-AF65-F5344CB8AC3E}">
        <p14:creationId xmlns:p14="http://schemas.microsoft.com/office/powerpoint/2010/main" val="4102280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848F0-9CD1-A3FC-647C-218FFEEDE15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D849633-7B13-B2C5-1AD3-C61D9009E201}"/>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874CF8E-4A33-4ED5-A26A-D8465ADE43C2}"/>
              </a:ext>
            </a:extLst>
          </p:cNvPr>
          <p:cNvSpPr>
            <a:spLocks noGrp="1"/>
          </p:cNvSpPr>
          <p:nvPr>
            <p:ph type="dt" sz="half" idx="10"/>
          </p:nvPr>
        </p:nvSpPr>
        <p:spPr/>
        <p:txBody>
          <a:bodyPr/>
          <a:lstStyle/>
          <a:p>
            <a:fld id="{04245450-D761-1143-96C0-53686FA11AD9}" type="datetimeFigureOut">
              <a:rPr kumimoji="1" lang="zh-CN" altLang="en-US" smtClean="0"/>
              <a:t>2022/11/20</a:t>
            </a:fld>
            <a:endParaRPr kumimoji="1" lang="zh-CN" altLang="en-US"/>
          </a:p>
        </p:txBody>
      </p:sp>
      <p:sp>
        <p:nvSpPr>
          <p:cNvPr id="5" name="页脚占位符 4">
            <a:extLst>
              <a:ext uri="{FF2B5EF4-FFF2-40B4-BE49-F238E27FC236}">
                <a16:creationId xmlns:a16="http://schemas.microsoft.com/office/drawing/2014/main" id="{2980D4F0-6CA6-C22C-E49C-BDFC732B538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B8B6C4C-7B3A-D810-589A-AE6D273E45AB}"/>
              </a:ext>
            </a:extLst>
          </p:cNvPr>
          <p:cNvSpPr>
            <a:spLocks noGrp="1"/>
          </p:cNvSpPr>
          <p:nvPr>
            <p:ph type="sldNum" sz="quarter" idx="12"/>
          </p:nvPr>
        </p:nvSpPr>
        <p:spPr/>
        <p:txBody>
          <a:bodyPr/>
          <a:lstStyle/>
          <a:p>
            <a:fld id="{D3FBF216-5E48-3D4E-8156-F64C4BDF1060}" type="slidenum">
              <a:rPr kumimoji="1" lang="zh-CN" altLang="en-US" smtClean="0"/>
              <a:t>‹#›</a:t>
            </a:fld>
            <a:endParaRPr kumimoji="1" lang="zh-CN" altLang="en-US"/>
          </a:p>
        </p:txBody>
      </p:sp>
    </p:spTree>
    <p:extLst>
      <p:ext uri="{BB962C8B-B14F-4D97-AF65-F5344CB8AC3E}">
        <p14:creationId xmlns:p14="http://schemas.microsoft.com/office/powerpoint/2010/main" val="3828085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FB30E-74CF-6E92-9966-3BA5BFDECD1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09F3F1BE-4814-6417-717F-5C1F33B838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EE9EB492-8573-84AC-AB69-00996DF36419}"/>
              </a:ext>
            </a:extLst>
          </p:cNvPr>
          <p:cNvSpPr>
            <a:spLocks noGrp="1"/>
          </p:cNvSpPr>
          <p:nvPr>
            <p:ph type="dt" sz="half" idx="10"/>
          </p:nvPr>
        </p:nvSpPr>
        <p:spPr/>
        <p:txBody>
          <a:bodyPr/>
          <a:lstStyle/>
          <a:p>
            <a:fld id="{04245450-D761-1143-96C0-53686FA11AD9}" type="datetimeFigureOut">
              <a:rPr kumimoji="1" lang="zh-CN" altLang="en-US" smtClean="0"/>
              <a:t>2022/11/20</a:t>
            </a:fld>
            <a:endParaRPr kumimoji="1" lang="zh-CN" altLang="en-US"/>
          </a:p>
        </p:txBody>
      </p:sp>
      <p:sp>
        <p:nvSpPr>
          <p:cNvPr id="5" name="页脚占位符 4">
            <a:extLst>
              <a:ext uri="{FF2B5EF4-FFF2-40B4-BE49-F238E27FC236}">
                <a16:creationId xmlns:a16="http://schemas.microsoft.com/office/drawing/2014/main" id="{8A977E12-1372-4822-F525-9D36FD4E5C9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AEFA578-0D57-C544-4442-EDA50D0AF09D}"/>
              </a:ext>
            </a:extLst>
          </p:cNvPr>
          <p:cNvSpPr>
            <a:spLocks noGrp="1"/>
          </p:cNvSpPr>
          <p:nvPr>
            <p:ph type="sldNum" sz="quarter" idx="12"/>
          </p:nvPr>
        </p:nvSpPr>
        <p:spPr/>
        <p:txBody>
          <a:bodyPr/>
          <a:lstStyle/>
          <a:p>
            <a:fld id="{D3FBF216-5E48-3D4E-8156-F64C4BDF1060}" type="slidenum">
              <a:rPr kumimoji="1" lang="zh-CN" altLang="en-US" smtClean="0"/>
              <a:t>‹#›</a:t>
            </a:fld>
            <a:endParaRPr kumimoji="1" lang="zh-CN" altLang="en-US"/>
          </a:p>
        </p:txBody>
      </p:sp>
    </p:spTree>
    <p:extLst>
      <p:ext uri="{BB962C8B-B14F-4D97-AF65-F5344CB8AC3E}">
        <p14:creationId xmlns:p14="http://schemas.microsoft.com/office/powerpoint/2010/main" val="2377655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4F1ED2-BBD8-6B91-26AA-715E71F0DE5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470D6C7-F6F8-2D05-4E23-155239385357}"/>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3F3E596B-662D-6E76-4F0B-859CEFC321D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ED3A4EA0-B4B3-618D-58CE-34C1E3842A55}"/>
              </a:ext>
            </a:extLst>
          </p:cNvPr>
          <p:cNvSpPr>
            <a:spLocks noGrp="1"/>
          </p:cNvSpPr>
          <p:nvPr>
            <p:ph type="dt" sz="half" idx="10"/>
          </p:nvPr>
        </p:nvSpPr>
        <p:spPr/>
        <p:txBody>
          <a:bodyPr/>
          <a:lstStyle/>
          <a:p>
            <a:fld id="{04245450-D761-1143-96C0-53686FA11AD9}" type="datetimeFigureOut">
              <a:rPr kumimoji="1" lang="zh-CN" altLang="en-US" smtClean="0"/>
              <a:t>2022/11/20</a:t>
            </a:fld>
            <a:endParaRPr kumimoji="1" lang="zh-CN" altLang="en-US"/>
          </a:p>
        </p:txBody>
      </p:sp>
      <p:sp>
        <p:nvSpPr>
          <p:cNvPr id="6" name="页脚占位符 5">
            <a:extLst>
              <a:ext uri="{FF2B5EF4-FFF2-40B4-BE49-F238E27FC236}">
                <a16:creationId xmlns:a16="http://schemas.microsoft.com/office/drawing/2014/main" id="{E8404B5A-9020-B25A-3C0D-76651CF6D23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703B405-C4F0-3CCE-867B-3B3D3299756E}"/>
              </a:ext>
            </a:extLst>
          </p:cNvPr>
          <p:cNvSpPr>
            <a:spLocks noGrp="1"/>
          </p:cNvSpPr>
          <p:nvPr>
            <p:ph type="sldNum" sz="quarter" idx="12"/>
          </p:nvPr>
        </p:nvSpPr>
        <p:spPr/>
        <p:txBody>
          <a:bodyPr/>
          <a:lstStyle/>
          <a:p>
            <a:fld id="{D3FBF216-5E48-3D4E-8156-F64C4BDF1060}" type="slidenum">
              <a:rPr kumimoji="1" lang="zh-CN" altLang="en-US" smtClean="0"/>
              <a:t>‹#›</a:t>
            </a:fld>
            <a:endParaRPr kumimoji="1" lang="zh-CN" altLang="en-US"/>
          </a:p>
        </p:txBody>
      </p:sp>
    </p:spTree>
    <p:extLst>
      <p:ext uri="{BB962C8B-B14F-4D97-AF65-F5344CB8AC3E}">
        <p14:creationId xmlns:p14="http://schemas.microsoft.com/office/powerpoint/2010/main" val="224144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A1C17-74FF-357E-1A31-362B96B82B77}"/>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CB2CB57-E45C-3933-E48B-850BAEFFCA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9F7AE0C5-6E71-DF6B-0281-BC32E665B8C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C623243-01C3-25A7-73EB-4808899C9D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7E363F4B-7D1F-FECB-4822-83592DD9456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D07A6F6-29D2-F162-5E56-0C3F665D982F}"/>
              </a:ext>
            </a:extLst>
          </p:cNvPr>
          <p:cNvSpPr>
            <a:spLocks noGrp="1"/>
          </p:cNvSpPr>
          <p:nvPr>
            <p:ph type="dt" sz="half" idx="10"/>
          </p:nvPr>
        </p:nvSpPr>
        <p:spPr/>
        <p:txBody>
          <a:bodyPr/>
          <a:lstStyle/>
          <a:p>
            <a:fld id="{04245450-D761-1143-96C0-53686FA11AD9}" type="datetimeFigureOut">
              <a:rPr kumimoji="1" lang="zh-CN" altLang="en-US" smtClean="0"/>
              <a:t>2022/11/20</a:t>
            </a:fld>
            <a:endParaRPr kumimoji="1" lang="zh-CN" altLang="en-US"/>
          </a:p>
        </p:txBody>
      </p:sp>
      <p:sp>
        <p:nvSpPr>
          <p:cNvPr id="8" name="页脚占位符 7">
            <a:extLst>
              <a:ext uri="{FF2B5EF4-FFF2-40B4-BE49-F238E27FC236}">
                <a16:creationId xmlns:a16="http://schemas.microsoft.com/office/drawing/2014/main" id="{D4F0461B-DE76-9E8E-EE7B-C41A11530604}"/>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F709C91-3D05-B870-2215-7008B8ED9A5C}"/>
              </a:ext>
            </a:extLst>
          </p:cNvPr>
          <p:cNvSpPr>
            <a:spLocks noGrp="1"/>
          </p:cNvSpPr>
          <p:nvPr>
            <p:ph type="sldNum" sz="quarter" idx="12"/>
          </p:nvPr>
        </p:nvSpPr>
        <p:spPr/>
        <p:txBody>
          <a:bodyPr/>
          <a:lstStyle/>
          <a:p>
            <a:fld id="{D3FBF216-5E48-3D4E-8156-F64C4BDF1060}" type="slidenum">
              <a:rPr kumimoji="1" lang="zh-CN" altLang="en-US" smtClean="0"/>
              <a:t>‹#›</a:t>
            </a:fld>
            <a:endParaRPr kumimoji="1" lang="zh-CN" altLang="en-US"/>
          </a:p>
        </p:txBody>
      </p:sp>
    </p:spTree>
    <p:extLst>
      <p:ext uri="{BB962C8B-B14F-4D97-AF65-F5344CB8AC3E}">
        <p14:creationId xmlns:p14="http://schemas.microsoft.com/office/powerpoint/2010/main" val="1018157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77B70-F5B9-2CD9-3F90-BB69679FCBD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2B4CBE6-A898-BE78-70F0-4DA40FE0CCB4}"/>
              </a:ext>
            </a:extLst>
          </p:cNvPr>
          <p:cNvSpPr>
            <a:spLocks noGrp="1"/>
          </p:cNvSpPr>
          <p:nvPr>
            <p:ph type="dt" sz="half" idx="10"/>
          </p:nvPr>
        </p:nvSpPr>
        <p:spPr/>
        <p:txBody>
          <a:bodyPr/>
          <a:lstStyle/>
          <a:p>
            <a:fld id="{04245450-D761-1143-96C0-53686FA11AD9}" type="datetimeFigureOut">
              <a:rPr kumimoji="1" lang="zh-CN" altLang="en-US" smtClean="0"/>
              <a:t>2022/11/20</a:t>
            </a:fld>
            <a:endParaRPr kumimoji="1" lang="zh-CN" altLang="en-US"/>
          </a:p>
        </p:txBody>
      </p:sp>
      <p:sp>
        <p:nvSpPr>
          <p:cNvPr id="4" name="页脚占位符 3">
            <a:extLst>
              <a:ext uri="{FF2B5EF4-FFF2-40B4-BE49-F238E27FC236}">
                <a16:creationId xmlns:a16="http://schemas.microsoft.com/office/drawing/2014/main" id="{EFF4FC83-B89E-5D42-38C4-316A8B56C62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92BA80B-541C-4C5D-0F93-36F9730B61D0}"/>
              </a:ext>
            </a:extLst>
          </p:cNvPr>
          <p:cNvSpPr>
            <a:spLocks noGrp="1"/>
          </p:cNvSpPr>
          <p:nvPr>
            <p:ph type="sldNum" sz="quarter" idx="12"/>
          </p:nvPr>
        </p:nvSpPr>
        <p:spPr/>
        <p:txBody>
          <a:bodyPr/>
          <a:lstStyle/>
          <a:p>
            <a:fld id="{D3FBF216-5E48-3D4E-8156-F64C4BDF1060}" type="slidenum">
              <a:rPr kumimoji="1" lang="zh-CN" altLang="en-US" smtClean="0"/>
              <a:t>‹#›</a:t>
            </a:fld>
            <a:endParaRPr kumimoji="1" lang="zh-CN" altLang="en-US"/>
          </a:p>
        </p:txBody>
      </p:sp>
    </p:spTree>
    <p:extLst>
      <p:ext uri="{BB962C8B-B14F-4D97-AF65-F5344CB8AC3E}">
        <p14:creationId xmlns:p14="http://schemas.microsoft.com/office/powerpoint/2010/main" val="69694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5EBA808-ABD2-AC4E-DCC1-F9B2D586B059}"/>
              </a:ext>
            </a:extLst>
          </p:cNvPr>
          <p:cNvSpPr>
            <a:spLocks noGrp="1"/>
          </p:cNvSpPr>
          <p:nvPr>
            <p:ph type="dt" sz="half" idx="10"/>
          </p:nvPr>
        </p:nvSpPr>
        <p:spPr/>
        <p:txBody>
          <a:bodyPr/>
          <a:lstStyle/>
          <a:p>
            <a:fld id="{04245450-D761-1143-96C0-53686FA11AD9}" type="datetimeFigureOut">
              <a:rPr kumimoji="1" lang="zh-CN" altLang="en-US" smtClean="0"/>
              <a:t>2022/11/20</a:t>
            </a:fld>
            <a:endParaRPr kumimoji="1" lang="zh-CN" altLang="en-US"/>
          </a:p>
        </p:txBody>
      </p:sp>
      <p:sp>
        <p:nvSpPr>
          <p:cNvPr id="3" name="页脚占位符 2">
            <a:extLst>
              <a:ext uri="{FF2B5EF4-FFF2-40B4-BE49-F238E27FC236}">
                <a16:creationId xmlns:a16="http://schemas.microsoft.com/office/drawing/2014/main" id="{D1A22929-EF1C-9EEF-2376-20A621126CBF}"/>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6595980E-4003-B8FE-3980-1CF7F8151F0F}"/>
              </a:ext>
            </a:extLst>
          </p:cNvPr>
          <p:cNvSpPr>
            <a:spLocks noGrp="1"/>
          </p:cNvSpPr>
          <p:nvPr>
            <p:ph type="sldNum" sz="quarter" idx="12"/>
          </p:nvPr>
        </p:nvSpPr>
        <p:spPr/>
        <p:txBody>
          <a:bodyPr/>
          <a:lstStyle/>
          <a:p>
            <a:fld id="{D3FBF216-5E48-3D4E-8156-F64C4BDF1060}" type="slidenum">
              <a:rPr kumimoji="1" lang="zh-CN" altLang="en-US" smtClean="0"/>
              <a:t>‹#›</a:t>
            </a:fld>
            <a:endParaRPr kumimoji="1" lang="zh-CN" altLang="en-US"/>
          </a:p>
        </p:txBody>
      </p:sp>
    </p:spTree>
    <p:extLst>
      <p:ext uri="{BB962C8B-B14F-4D97-AF65-F5344CB8AC3E}">
        <p14:creationId xmlns:p14="http://schemas.microsoft.com/office/powerpoint/2010/main" val="49387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801CA-7589-A2EE-1D6E-9865D197495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8CB4491-0318-5446-3923-6DA970AB6F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ED6770B-23D8-DD49-FFB8-26B434563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6A27F28-467A-068F-0A77-7DD14146CB6D}"/>
              </a:ext>
            </a:extLst>
          </p:cNvPr>
          <p:cNvSpPr>
            <a:spLocks noGrp="1"/>
          </p:cNvSpPr>
          <p:nvPr>
            <p:ph type="dt" sz="half" idx="10"/>
          </p:nvPr>
        </p:nvSpPr>
        <p:spPr/>
        <p:txBody>
          <a:bodyPr/>
          <a:lstStyle/>
          <a:p>
            <a:fld id="{04245450-D761-1143-96C0-53686FA11AD9}" type="datetimeFigureOut">
              <a:rPr kumimoji="1" lang="zh-CN" altLang="en-US" smtClean="0"/>
              <a:t>2022/11/20</a:t>
            </a:fld>
            <a:endParaRPr kumimoji="1" lang="zh-CN" altLang="en-US"/>
          </a:p>
        </p:txBody>
      </p:sp>
      <p:sp>
        <p:nvSpPr>
          <p:cNvPr id="6" name="页脚占位符 5">
            <a:extLst>
              <a:ext uri="{FF2B5EF4-FFF2-40B4-BE49-F238E27FC236}">
                <a16:creationId xmlns:a16="http://schemas.microsoft.com/office/drawing/2014/main" id="{C18FACB0-3E20-3FBD-D7BE-E34619E0289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8117EE5-EBEA-279A-2D4F-353C3CAF1027}"/>
              </a:ext>
            </a:extLst>
          </p:cNvPr>
          <p:cNvSpPr>
            <a:spLocks noGrp="1"/>
          </p:cNvSpPr>
          <p:nvPr>
            <p:ph type="sldNum" sz="quarter" idx="12"/>
          </p:nvPr>
        </p:nvSpPr>
        <p:spPr/>
        <p:txBody>
          <a:bodyPr/>
          <a:lstStyle/>
          <a:p>
            <a:fld id="{D3FBF216-5E48-3D4E-8156-F64C4BDF1060}" type="slidenum">
              <a:rPr kumimoji="1" lang="zh-CN" altLang="en-US" smtClean="0"/>
              <a:t>‹#›</a:t>
            </a:fld>
            <a:endParaRPr kumimoji="1" lang="zh-CN" altLang="en-US"/>
          </a:p>
        </p:txBody>
      </p:sp>
    </p:spTree>
    <p:extLst>
      <p:ext uri="{BB962C8B-B14F-4D97-AF65-F5344CB8AC3E}">
        <p14:creationId xmlns:p14="http://schemas.microsoft.com/office/powerpoint/2010/main" val="239146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BC879C-5079-62F4-AF0D-EF63B89B01A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CED9B83C-A842-5AEE-9BF6-371ACAC29C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4613BFB5-C8AF-0613-70F9-0EFADBB15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5B6C10E-0366-4825-DA92-48357FBE16DC}"/>
              </a:ext>
            </a:extLst>
          </p:cNvPr>
          <p:cNvSpPr>
            <a:spLocks noGrp="1"/>
          </p:cNvSpPr>
          <p:nvPr>
            <p:ph type="dt" sz="half" idx="10"/>
          </p:nvPr>
        </p:nvSpPr>
        <p:spPr/>
        <p:txBody>
          <a:bodyPr/>
          <a:lstStyle/>
          <a:p>
            <a:fld id="{04245450-D761-1143-96C0-53686FA11AD9}" type="datetimeFigureOut">
              <a:rPr kumimoji="1" lang="zh-CN" altLang="en-US" smtClean="0"/>
              <a:t>2022/11/20</a:t>
            </a:fld>
            <a:endParaRPr kumimoji="1" lang="zh-CN" altLang="en-US"/>
          </a:p>
        </p:txBody>
      </p:sp>
      <p:sp>
        <p:nvSpPr>
          <p:cNvPr id="6" name="页脚占位符 5">
            <a:extLst>
              <a:ext uri="{FF2B5EF4-FFF2-40B4-BE49-F238E27FC236}">
                <a16:creationId xmlns:a16="http://schemas.microsoft.com/office/drawing/2014/main" id="{53E2F325-FCE5-BF98-E213-5B0D8A5DFB4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A8294C5-983E-AE52-8E09-56298063AE5E}"/>
              </a:ext>
            </a:extLst>
          </p:cNvPr>
          <p:cNvSpPr>
            <a:spLocks noGrp="1"/>
          </p:cNvSpPr>
          <p:nvPr>
            <p:ph type="sldNum" sz="quarter" idx="12"/>
          </p:nvPr>
        </p:nvSpPr>
        <p:spPr/>
        <p:txBody>
          <a:bodyPr/>
          <a:lstStyle/>
          <a:p>
            <a:fld id="{D3FBF216-5E48-3D4E-8156-F64C4BDF1060}" type="slidenum">
              <a:rPr kumimoji="1" lang="zh-CN" altLang="en-US" smtClean="0"/>
              <a:t>‹#›</a:t>
            </a:fld>
            <a:endParaRPr kumimoji="1" lang="zh-CN" altLang="en-US"/>
          </a:p>
        </p:txBody>
      </p:sp>
    </p:spTree>
    <p:extLst>
      <p:ext uri="{BB962C8B-B14F-4D97-AF65-F5344CB8AC3E}">
        <p14:creationId xmlns:p14="http://schemas.microsoft.com/office/powerpoint/2010/main" val="2537616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9EA109-8AA3-BDC1-8E7B-F2C8A50D0C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FFD90C7-8CF4-6D61-4E07-A23290E38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DF2A1BE-1D43-0496-329B-8763021E86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245450-D761-1143-96C0-53686FA11AD9}" type="datetimeFigureOut">
              <a:rPr kumimoji="1" lang="zh-CN" altLang="en-US" smtClean="0"/>
              <a:t>2022/11/20</a:t>
            </a:fld>
            <a:endParaRPr kumimoji="1" lang="zh-CN" altLang="en-US"/>
          </a:p>
        </p:txBody>
      </p:sp>
      <p:sp>
        <p:nvSpPr>
          <p:cNvPr id="5" name="页脚占位符 4">
            <a:extLst>
              <a:ext uri="{FF2B5EF4-FFF2-40B4-BE49-F238E27FC236}">
                <a16:creationId xmlns:a16="http://schemas.microsoft.com/office/drawing/2014/main" id="{632E32B4-AE1D-2F3E-C295-C2236FA9F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F81A829-7A90-91BB-443C-A1429450F9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BF216-5E48-3D4E-8156-F64C4BDF1060}" type="slidenum">
              <a:rPr kumimoji="1" lang="zh-CN" altLang="en-US" smtClean="0"/>
              <a:t>‹#›</a:t>
            </a:fld>
            <a:endParaRPr kumimoji="1" lang="zh-CN" altLang="en-US"/>
          </a:p>
        </p:txBody>
      </p:sp>
    </p:spTree>
    <p:extLst>
      <p:ext uri="{BB962C8B-B14F-4D97-AF65-F5344CB8AC3E}">
        <p14:creationId xmlns:p14="http://schemas.microsoft.com/office/powerpoint/2010/main" val="2953185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E774360-FB4C-8B30-08F4-E30EDC77FECE}"/>
              </a:ext>
            </a:extLst>
          </p:cNvPr>
          <p:cNvPicPr>
            <a:picLocks noChangeAspect="1"/>
          </p:cNvPicPr>
          <p:nvPr/>
        </p:nvPicPr>
        <p:blipFill>
          <a:blip r:embed="rId2"/>
          <a:stretch>
            <a:fillRect/>
          </a:stretch>
        </p:blipFill>
        <p:spPr>
          <a:xfrm>
            <a:off x="568505" y="403552"/>
            <a:ext cx="6438472" cy="6454448"/>
          </a:xfrm>
          <a:prstGeom prst="rect">
            <a:avLst/>
          </a:prstGeom>
        </p:spPr>
      </p:pic>
      <p:sp>
        <p:nvSpPr>
          <p:cNvPr id="6" name="文本框 5">
            <a:extLst>
              <a:ext uri="{FF2B5EF4-FFF2-40B4-BE49-F238E27FC236}">
                <a16:creationId xmlns:a16="http://schemas.microsoft.com/office/drawing/2014/main" id="{60E3595B-7A89-4612-3396-8F8C2D8751AB}"/>
              </a:ext>
            </a:extLst>
          </p:cNvPr>
          <p:cNvSpPr txBox="1"/>
          <p:nvPr/>
        </p:nvSpPr>
        <p:spPr>
          <a:xfrm>
            <a:off x="6863135" y="299381"/>
            <a:ext cx="5027487" cy="1384995"/>
          </a:xfrm>
          <a:prstGeom prst="rect">
            <a:avLst/>
          </a:prstGeom>
          <a:noFill/>
        </p:spPr>
        <p:txBody>
          <a:bodyPr wrap="square" rtlCol="0">
            <a:spAutoFit/>
          </a:bodyPr>
          <a:lstStyle/>
          <a:p>
            <a:r>
              <a:rPr kumimoji="1" lang="zh-CN" altLang="en-US" sz="1400" dirty="0">
                <a:latin typeface="SimSun" panose="02010600030101010101" pitchFamily="2" charset="-122"/>
                <a:ea typeface="SimSun" panose="02010600030101010101" pitchFamily="2" charset="-122"/>
              </a:rPr>
              <a:t>在一个商业计划中，风险投资人最为看重的一个元素就是管理团队。</a:t>
            </a:r>
          </a:p>
          <a:p>
            <a:pPr marL="285750" indent="-141750">
              <a:buFont typeface="Arial" panose="020B0604020202020204" pitchFamily="34" charset="0"/>
              <a:buChar char="•"/>
            </a:pPr>
            <a:r>
              <a:rPr kumimoji="1" lang="zh-CN" altLang="en-US" sz="1400" dirty="0">
                <a:latin typeface="SimSun" panose="02010600030101010101" pitchFamily="2" charset="-122"/>
                <a:ea typeface="SimSun" panose="02010600030101010101" pitchFamily="2" charset="-122"/>
              </a:rPr>
              <a:t>团队经验、知识和足够协调来完成其宣称的目标</a:t>
            </a:r>
          </a:p>
          <a:p>
            <a:pPr marL="285750" indent="-141750">
              <a:buFont typeface="Arial" panose="020B0604020202020204" pitchFamily="34" charset="0"/>
              <a:buChar char="•"/>
            </a:pPr>
            <a:r>
              <a:rPr kumimoji="1" lang="zh-CN" altLang="en-US" sz="1400" dirty="0">
                <a:latin typeface="SimSun" panose="02010600030101010101" pitchFamily="2" charset="-122"/>
                <a:ea typeface="SimSun" panose="02010600030101010101" pitchFamily="2" charset="-122"/>
              </a:rPr>
              <a:t>团队成员是否有成功的过往经历</a:t>
            </a:r>
          </a:p>
          <a:p>
            <a:pPr marL="285750" indent="-141750">
              <a:buFont typeface="Arial" panose="020B0604020202020204" pitchFamily="34" charset="0"/>
              <a:buChar char="•"/>
            </a:pPr>
            <a:r>
              <a:rPr kumimoji="1" lang="zh-CN" altLang="en-US" sz="1400" dirty="0">
                <a:latin typeface="SimSun" panose="02010600030101010101" pitchFamily="2" charset="-122"/>
                <a:ea typeface="SimSun" panose="02010600030101010101" pitchFamily="2" charset="-122"/>
              </a:rPr>
              <a:t>为什么你的团队是能成功打造和执行你提出的商业模式的最合适的团队</a:t>
            </a:r>
          </a:p>
        </p:txBody>
      </p:sp>
      <p:sp>
        <p:nvSpPr>
          <p:cNvPr id="7" name="文本框 6">
            <a:extLst>
              <a:ext uri="{FF2B5EF4-FFF2-40B4-BE49-F238E27FC236}">
                <a16:creationId xmlns:a16="http://schemas.microsoft.com/office/drawing/2014/main" id="{B4A1273E-4B01-B461-C7D6-379F3CDF71A0}"/>
              </a:ext>
            </a:extLst>
          </p:cNvPr>
          <p:cNvSpPr txBox="1"/>
          <p:nvPr/>
        </p:nvSpPr>
        <p:spPr>
          <a:xfrm>
            <a:off x="-71920" y="0"/>
            <a:ext cx="5027487" cy="1169551"/>
          </a:xfrm>
          <a:prstGeom prst="rect">
            <a:avLst/>
          </a:prstGeom>
          <a:noFill/>
        </p:spPr>
        <p:txBody>
          <a:bodyPr wrap="square" rtlCol="0">
            <a:spAutoFit/>
          </a:bodyPr>
          <a:lstStyle/>
          <a:p>
            <a:pPr marL="285750" indent="-141750">
              <a:buFont typeface="Arial" panose="020B0604020202020204" pitchFamily="34" charset="0"/>
              <a:buChar char="•"/>
            </a:pPr>
            <a:r>
              <a:rPr kumimoji="1" lang="zh-CN" altLang="en-US" sz="1400" dirty="0">
                <a:latin typeface="SimSun" panose="02010600030101010101" pitchFamily="2" charset="-122"/>
                <a:ea typeface="SimSun" panose="02010600030101010101" pitchFamily="2" charset="-122"/>
              </a:rPr>
              <a:t>展示商业模式的迷人之处</a:t>
            </a:r>
          </a:p>
          <a:p>
            <a:pPr marL="285750" indent="-141750">
              <a:buFont typeface="Arial" panose="020B0604020202020204" pitchFamily="34" charset="0"/>
              <a:buChar char="•"/>
            </a:pPr>
            <a:r>
              <a:rPr kumimoji="1" lang="zh-CN" altLang="en-US" sz="1400" dirty="0">
                <a:latin typeface="SimSun" panose="02010600030101010101" pitchFamily="2" charset="-122"/>
                <a:ea typeface="SimSun" panose="02010600030101010101" pitchFamily="2" charset="-122"/>
              </a:rPr>
              <a:t>通过商业模式画布来展示最直接的商业模式画像，然后描述价值主张，展示客户需求的证据，并解释你将如何抓住市场，用故事说明一切，强调你的目标的客户的诱惑力来抓住读者的眼球。</a:t>
            </a:r>
          </a:p>
        </p:txBody>
      </p:sp>
      <p:sp>
        <p:nvSpPr>
          <p:cNvPr id="8" name="文本框 7">
            <a:extLst>
              <a:ext uri="{FF2B5EF4-FFF2-40B4-BE49-F238E27FC236}">
                <a16:creationId xmlns:a16="http://schemas.microsoft.com/office/drawing/2014/main" id="{59A2BB6E-7E93-3CFB-29BF-D6FDF06E093C}"/>
              </a:ext>
            </a:extLst>
          </p:cNvPr>
          <p:cNvSpPr txBox="1"/>
          <p:nvPr/>
        </p:nvSpPr>
        <p:spPr>
          <a:xfrm>
            <a:off x="6863135" y="2710666"/>
            <a:ext cx="5027487" cy="523220"/>
          </a:xfrm>
          <a:prstGeom prst="rect">
            <a:avLst/>
          </a:prstGeom>
          <a:noFill/>
        </p:spPr>
        <p:txBody>
          <a:bodyPr wrap="square" rtlCol="0">
            <a:spAutoFit/>
          </a:bodyPr>
          <a:lstStyle/>
          <a:p>
            <a:r>
              <a:rPr kumimoji="1" lang="zh-CN" altLang="en-US" sz="1400" dirty="0">
                <a:latin typeface="SimSun" panose="02010600030101010101" pitchFamily="2" charset="-122"/>
                <a:ea typeface="SimSun" panose="02010600030101010101" pitchFamily="2" charset="-122"/>
              </a:rPr>
              <a:t>根据画布中的模块来做预算，并且估算能获得多少客户，并且在本段中包括其他元素，比如盈亏分析、销售场景和运营成本。</a:t>
            </a:r>
          </a:p>
        </p:txBody>
      </p:sp>
      <p:sp>
        <p:nvSpPr>
          <p:cNvPr id="9" name="文本框 8">
            <a:extLst>
              <a:ext uri="{FF2B5EF4-FFF2-40B4-BE49-F238E27FC236}">
                <a16:creationId xmlns:a16="http://schemas.microsoft.com/office/drawing/2014/main" id="{F49BC972-D091-D9E0-8C1E-E208322AEF13}"/>
              </a:ext>
            </a:extLst>
          </p:cNvPr>
          <p:cNvSpPr txBox="1"/>
          <p:nvPr/>
        </p:nvSpPr>
        <p:spPr>
          <a:xfrm>
            <a:off x="6863134" y="3585916"/>
            <a:ext cx="5027487" cy="738664"/>
          </a:xfrm>
          <a:prstGeom prst="rect">
            <a:avLst/>
          </a:prstGeom>
          <a:noFill/>
        </p:spPr>
        <p:txBody>
          <a:bodyPr wrap="square" rtlCol="0">
            <a:spAutoFit/>
          </a:bodyPr>
          <a:lstStyle/>
          <a:p>
            <a:pPr marL="285750" indent="-141750">
              <a:buFont typeface="Arial" panose="020B0604020202020204" pitchFamily="34" charset="0"/>
              <a:buChar char="•"/>
            </a:pPr>
            <a:r>
              <a:rPr kumimoji="1" lang="zh-CN" altLang="en-US" sz="1400" dirty="0">
                <a:latin typeface="SimSun" panose="02010600030101010101" pitchFamily="2" charset="-122"/>
                <a:ea typeface="SimSun" panose="02010600030101010101" pitchFamily="2" charset="-122"/>
              </a:rPr>
              <a:t>描述商业模式在外部环境中的定位</a:t>
            </a:r>
          </a:p>
          <a:p>
            <a:pPr marL="285750" indent="-141750">
              <a:buFont typeface="Arial" panose="020B0604020202020204" pitchFamily="34" charset="0"/>
              <a:buChar char="•"/>
            </a:pPr>
            <a:r>
              <a:rPr kumimoji="1" lang="zh-CN" altLang="en-US" sz="1400" dirty="0">
                <a:latin typeface="SimSun" panose="02010600030101010101" pitchFamily="2" charset="-122"/>
                <a:ea typeface="SimSun" panose="02010600030101010101" pitchFamily="2" charset="-122"/>
              </a:rPr>
              <a:t>重点是前面提到的四项外部影响力，关注自己的商业模式的竞争优势。</a:t>
            </a:r>
          </a:p>
        </p:txBody>
      </p:sp>
      <p:sp>
        <p:nvSpPr>
          <p:cNvPr id="10" name="文本框 9">
            <a:extLst>
              <a:ext uri="{FF2B5EF4-FFF2-40B4-BE49-F238E27FC236}">
                <a16:creationId xmlns:a16="http://schemas.microsoft.com/office/drawing/2014/main" id="{87598CF6-0588-A5FB-7269-EC8FAF258E53}"/>
              </a:ext>
            </a:extLst>
          </p:cNvPr>
          <p:cNvSpPr txBox="1"/>
          <p:nvPr/>
        </p:nvSpPr>
        <p:spPr>
          <a:xfrm>
            <a:off x="6863134" y="4614168"/>
            <a:ext cx="5027487" cy="1169551"/>
          </a:xfrm>
          <a:prstGeom prst="rect">
            <a:avLst/>
          </a:prstGeom>
          <a:noFill/>
        </p:spPr>
        <p:txBody>
          <a:bodyPr wrap="square" rtlCol="0">
            <a:spAutoFit/>
          </a:bodyPr>
          <a:lstStyle/>
          <a:p>
            <a:pPr marL="285750" indent="-141750">
              <a:buFont typeface="Arial" panose="020B0604020202020204" pitchFamily="34" charset="0"/>
              <a:buChar char="•"/>
            </a:pPr>
            <a:r>
              <a:rPr kumimoji="1" lang="zh-CN" altLang="en-US" sz="1400" dirty="0">
                <a:latin typeface="SimSun" panose="02010600030101010101" pitchFamily="2" charset="-122"/>
                <a:ea typeface="SimSun" panose="02010600030101010101" pitchFamily="2" charset="-122"/>
              </a:rPr>
              <a:t>向读者展示实施你的商业模式锁需要的成功要素，以及你将如何来实施。请概括总结其中设计的所有项目，并提供总体里程碑。</a:t>
            </a:r>
          </a:p>
          <a:p>
            <a:pPr marL="285750" indent="-141750">
              <a:buFont typeface="Arial" panose="020B0604020202020204" pitchFamily="34" charset="0"/>
              <a:buChar char="•"/>
            </a:pPr>
            <a:r>
              <a:rPr kumimoji="1" lang="zh-CN" altLang="en-US" sz="1400" dirty="0">
                <a:latin typeface="SimSun" panose="02010600030101010101" pitchFamily="2" charset="-122"/>
                <a:ea typeface="SimSun" panose="02010600030101010101" pitchFamily="2" charset="-122"/>
              </a:rPr>
              <a:t>用一个项目路线图来列出实施日历，并包含项目进度甘特图。</a:t>
            </a:r>
          </a:p>
        </p:txBody>
      </p:sp>
      <p:sp>
        <p:nvSpPr>
          <p:cNvPr id="11" name="文本框 10">
            <a:extLst>
              <a:ext uri="{FF2B5EF4-FFF2-40B4-BE49-F238E27FC236}">
                <a16:creationId xmlns:a16="http://schemas.microsoft.com/office/drawing/2014/main" id="{C7B03171-C809-9A12-273C-10F00EED8160}"/>
              </a:ext>
            </a:extLst>
          </p:cNvPr>
          <p:cNvSpPr txBox="1"/>
          <p:nvPr/>
        </p:nvSpPr>
        <p:spPr>
          <a:xfrm>
            <a:off x="6863135" y="5985495"/>
            <a:ext cx="5027487" cy="738664"/>
          </a:xfrm>
          <a:prstGeom prst="rect">
            <a:avLst/>
          </a:prstGeom>
          <a:noFill/>
        </p:spPr>
        <p:txBody>
          <a:bodyPr wrap="square" rtlCol="0">
            <a:spAutoFit/>
          </a:bodyPr>
          <a:lstStyle/>
          <a:p>
            <a:pPr marL="285750" indent="-141750">
              <a:buFont typeface="Arial" panose="020B0604020202020204" pitchFamily="34" charset="0"/>
              <a:buChar char="•"/>
            </a:pPr>
            <a:r>
              <a:rPr kumimoji="1" lang="zh-CN" altLang="en-US" sz="1400" dirty="0">
                <a:latin typeface="SimSun" panose="02010600030101010101" pitchFamily="2" charset="-122"/>
                <a:ea typeface="SimSun" panose="02010600030101010101" pitchFamily="2" charset="-122"/>
              </a:rPr>
              <a:t>作为总结，请描述各种限制因素和障碍，以及关键的成本因素。</a:t>
            </a:r>
          </a:p>
          <a:p>
            <a:pPr marL="285750" indent="-141750">
              <a:buFont typeface="Arial" panose="020B0604020202020204" pitchFamily="34" charset="0"/>
              <a:buChar char="•"/>
            </a:pPr>
            <a:r>
              <a:rPr kumimoji="1" lang="zh-CN" altLang="en-US" sz="1400" dirty="0">
                <a:latin typeface="SimSun" panose="02010600030101010101" pitchFamily="2" charset="-122"/>
                <a:ea typeface="SimSun" panose="02010600030101010101" pitchFamily="2" charset="-122"/>
              </a:rPr>
              <a:t>通过</a:t>
            </a:r>
            <a:r>
              <a:rPr kumimoji="1" lang="en" altLang="zh-CN" sz="1400" dirty="0">
                <a:latin typeface="Times New Roman" panose="02020603050405020304" pitchFamily="18" charset="0"/>
                <a:ea typeface="SimSun" panose="02010600030101010101" pitchFamily="2" charset="-122"/>
                <a:cs typeface="Times New Roman" panose="02020603050405020304" pitchFamily="18" charset="0"/>
              </a:rPr>
              <a:t>SWOT</a:t>
            </a:r>
            <a:r>
              <a:rPr kumimoji="1" lang="zh-CN" altLang="en-US" sz="1400" dirty="0">
                <a:latin typeface="SimSun" panose="02010600030101010101" pitchFamily="2" charset="-122"/>
                <a:ea typeface="SimSun" panose="02010600030101010101" pitchFamily="2" charset="-122"/>
              </a:rPr>
              <a:t>分析得到。</a:t>
            </a:r>
          </a:p>
        </p:txBody>
      </p:sp>
      <p:cxnSp>
        <p:nvCxnSpPr>
          <p:cNvPr id="13" name="直线箭头连接符 12">
            <a:extLst>
              <a:ext uri="{FF2B5EF4-FFF2-40B4-BE49-F238E27FC236}">
                <a16:creationId xmlns:a16="http://schemas.microsoft.com/office/drawing/2014/main" id="{98490AFD-3E47-6598-5A94-01B4200E42D0}"/>
              </a:ext>
            </a:extLst>
          </p:cNvPr>
          <p:cNvCxnSpPr>
            <a:cxnSpLocks/>
          </p:cNvCxnSpPr>
          <p:nvPr/>
        </p:nvCxnSpPr>
        <p:spPr>
          <a:xfrm flipV="1">
            <a:off x="5414481" y="986772"/>
            <a:ext cx="1592496" cy="8750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38A33E39-F656-F4A5-C386-ED08821155B6}"/>
              </a:ext>
            </a:extLst>
          </p:cNvPr>
          <p:cNvCxnSpPr>
            <a:cxnSpLocks/>
          </p:cNvCxnSpPr>
          <p:nvPr/>
        </p:nvCxnSpPr>
        <p:spPr>
          <a:xfrm flipH="1" flipV="1">
            <a:off x="3411020" y="986772"/>
            <a:ext cx="1544547" cy="81120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5C40A5A2-45FE-B581-8F60-D445A50D018D}"/>
              </a:ext>
            </a:extLst>
          </p:cNvPr>
          <p:cNvCxnSpPr>
            <a:cxnSpLocks/>
            <a:endCxn id="8" idx="1"/>
          </p:cNvCxnSpPr>
          <p:nvPr/>
        </p:nvCxnSpPr>
        <p:spPr>
          <a:xfrm>
            <a:off x="5628526" y="2972276"/>
            <a:ext cx="123460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a:extLst>
              <a:ext uri="{FF2B5EF4-FFF2-40B4-BE49-F238E27FC236}">
                <a16:creationId xmlns:a16="http://schemas.microsoft.com/office/drawing/2014/main" id="{A093EE74-6934-466E-66BD-1B8030FC69A0}"/>
              </a:ext>
            </a:extLst>
          </p:cNvPr>
          <p:cNvCxnSpPr>
            <a:cxnSpLocks/>
          </p:cNvCxnSpPr>
          <p:nvPr/>
        </p:nvCxnSpPr>
        <p:spPr>
          <a:xfrm flipV="1">
            <a:off x="5700445" y="3922386"/>
            <a:ext cx="1306532" cy="1765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20F1AE1A-451E-4D21-36DB-516A7D0812BA}"/>
              </a:ext>
            </a:extLst>
          </p:cNvPr>
          <p:cNvCxnSpPr>
            <a:cxnSpLocks/>
          </p:cNvCxnSpPr>
          <p:nvPr/>
        </p:nvCxnSpPr>
        <p:spPr>
          <a:xfrm>
            <a:off x="5772361" y="5042215"/>
            <a:ext cx="1337356" cy="1373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BC73E30B-BA68-55AC-F261-FF5DC6C2B536}"/>
              </a:ext>
            </a:extLst>
          </p:cNvPr>
          <p:cNvCxnSpPr>
            <a:cxnSpLocks/>
          </p:cNvCxnSpPr>
          <p:nvPr/>
        </p:nvCxnSpPr>
        <p:spPr>
          <a:xfrm>
            <a:off x="5700445" y="5792387"/>
            <a:ext cx="1409272" cy="562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9110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258</Words>
  <Application>Microsoft Macintosh PowerPoint</Application>
  <PresentationFormat>宽屏</PresentationFormat>
  <Paragraphs>13</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等线 Light</vt:lpstr>
      <vt:lpstr>SimSun</vt:lpstr>
      <vt:lpstr>Arial</vt:lpstr>
      <vt:lpstr>Times New Roman</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Chengjie</dc:creator>
  <cp:lastModifiedBy>Liu Chengjie</cp:lastModifiedBy>
  <cp:revision>1</cp:revision>
  <dcterms:created xsi:type="dcterms:W3CDTF">2022-11-20T10:56:16Z</dcterms:created>
  <dcterms:modified xsi:type="dcterms:W3CDTF">2022-11-20T11:01:41Z</dcterms:modified>
</cp:coreProperties>
</file>