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Lst>
  <p:sldSz cx="12960350" cy="136794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0"/>
    <p:restoredTop sz="96405"/>
  </p:normalViewPr>
  <p:slideViewPr>
    <p:cSldViewPr snapToGrid="0" snapToObjects="1">
      <p:cViewPr varScale="1">
        <p:scale>
          <a:sx n="66" d="100"/>
          <a:sy n="66" d="100"/>
        </p:scale>
        <p:origin x="27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72026" y="2238751"/>
            <a:ext cx="11016298" cy="4762488"/>
          </a:xfrm>
        </p:spPr>
        <p:txBody>
          <a:bodyPr anchor="b"/>
          <a:lstStyle>
            <a:lvl1pPr algn="ctr">
              <a:defRPr sz="8504"/>
            </a:lvl1pPr>
          </a:lstStyle>
          <a:p>
            <a:r>
              <a:rPr lang="zh-CN" altLang="en-US"/>
              <a:t>单击此处编辑母版标题样式</a:t>
            </a:r>
            <a:endParaRPr lang="en-US" dirty="0"/>
          </a:p>
        </p:txBody>
      </p:sp>
      <p:sp>
        <p:nvSpPr>
          <p:cNvPr id="3" name="Subtitle 2"/>
          <p:cNvSpPr>
            <a:spLocks noGrp="1"/>
          </p:cNvSpPr>
          <p:nvPr>
            <p:ph type="subTitle" idx="1"/>
          </p:nvPr>
        </p:nvSpPr>
        <p:spPr>
          <a:xfrm>
            <a:off x="1620044" y="7184899"/>
            <a:ext cx="9720263" cy="3302709"/>
          </a:xfrm>
        </p:spPr>
        <p:txBody>
          <a:bodyPr/>
          <a:lstStyle>
            <a:lvl1pPr marL="0" indent="0" algn="ctr">
              <a:buNone/>
              <a:defRPr sz="3402"/>
            </a:lvl1pPr>
            <a:lvl2pPr marL="648035" indent="0" algn="ctr">
              <a:buNone/>
              <a:defRPr sz="2835"/>
            </a:lvl2pPr>
            <a:lvl3pPr marL="1296071" indent="0" algn="ctr">
              <a:buNone/>
              <a:defRPr sz="2551"/>
            </a:lvl3pPr>
            <a:lvl4pPr marL="1944106" indent="0" algn="ctr">
              <a:buNone/>
              <a:defRPr sz="2268"/>
            </a:lvl4pPr>
            <a:lvl5pPr marL="2592141" indent="0" algn="ctr">
              <a:buNone/>
              <a:defRPr sz="2268"/>
            </a:lvl5pPr>
            <a:lvl6pPr marL="3240176" indent="0" algn="ctr">
              <a:buNone/>
              <a:defRPr sz="2268"/>
            </a:lvl6pPr>
            <a:lvl7pPr marL="3888212" indent="0" algn="ctr">
              <a:buNone/>
              <a:defRPr sz="2268"/>
            </a:lvl7pPr>
            <a:lvl8pPr marL="4536247" indent="0" algn="ctr">
              <a:buNone/>
              <a:defRPr sz="2268"/>
            </a:lvl8pPr>
            <a:lvl9pPr marL="5184282" indent="0" algn="ctr">
              <a:buNone/>
              <a:defRPr sz="2268"/>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0779F2F-8A12-6A41-92AE-E82E689EAB80}" type="datetimeFigureOut">
              <a:rPr kumimoji="1" lang="zh-CN" altLang="en-US" smtClean="0"/>
              <a:t>2022/11/20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A5E2E8A-7719-1444-A875-8406C353CFA4}" type="slidenum">
              <a:rPr kumimoji="1" lang="zh-CN" altLang="en-US" smtClean="0"/>
              <a:t>‹#›</a:t>
            </a:fld>
            <a:endParaRPr kumimoji="1" lang="zh-CN" altLang="en-US"/>
          </a:p>
        </p:txBody>
      </p:sp>
    </p:spTree>
    <p:extLst>
      <p:ext uri="{BB962C8B-B14F-4D97-AF65-F5344CB8AC3E}">
        <p14:creationId xmlns:p14="http://schemas.microsoft.com/office/powerpoint/2010/main" val="1160176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779F2F-8A12-6A41-92AE-E82E689EAB80}" type="datetimeFigureOut">
              <a:rPr kumimoji="1" lang="zh-CN" altLang="en-US" smtClean="0"/>
              <a:t>2022/11/20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A5E2E8A-7719-1444-A875-8406C353CFA4}" type="slidenum">
              <a:rPr kumimoji="1" lang="zh-CN" altLang="en-US" smtClean="0"/>
              <a:t>‹#›</a:t>
            </a:fld>
            <a:endParaRPr kumimoji="1" lang="zh-CN" altLang="en-US"/>
          </a:p>
        </p:txBody>
      </p:sp>
    </p:spTree>
    <p:extLst>
      <p:ext uri="{BB962C8B-B14F-4D97-AF65-F5344CB8AC3E}">
        <p14:creationId xmlns:p14="http://schemas.microsoft.com/office/powerpoint/2010/main" val="18579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4751" y="728306"/>
            <a:ext cx="2794575" cy="1159273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91025" y="728306"/>
            <a:ext cx="8221722" cy="115927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779F2F-8A12-6A41-92AE-E82E689EAB80}" type="datetimeFigureOut">
              <a:rPr kumimoji="1" lang="zh-CN" altLang="en-US" smtClean="0"/>
              <a:t>2022/11/20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A5E2E8A-7719-1444-A875-8406C353CFA4}" type="slidenum">
              <a:rPr kumimoji="1" lang="zh-CN" altLang="en-US" smtClean="0"/>
              <a:t>‹#›</a:t>
            </a:fld>
            <a:endParaRPr kumimoji="1" lang="zh-CN" altLang="en-US"/>
          </a:p>
        </p:txBody>
      </p:sp>
    </p:spTree>
    <p:extLst>
      <p:ext uri="{BB962C8B-B14F-4D97-AF65-F5344CB8AC3E}">
        <p14:creationId xmlns:p14="http://schemas.microsoft.com/office/powerpoint/2010/main" val="235105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779F2F-8A12-6A41-92AE-E82E689EAB80}" type="datetimeFigureOut">
              <a:rPr kumimoji="1" lang="zh-CN" altLang="en-US" smtClean="0"/>
              <a:t>2022/11/20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A5E2E8A-7719-1444-A875-8406C353CFA4}" type="slidenum">
              <a:rPr kumimoji="1" lang="zh-CN" altLang="en-US" smtClean="0"/>
              <a:t>‹#›</a:t>
            </a:fld>
            <a:endParaRPr kumimoji="1" lang="zh-CN" altLang="en-US"/>
          </a:p>
        </p:txBody>
      </p:sp>
    </p:spTree>
    <p:extLst>
      <p:ext uri="{BB962C8B-B14F-4D97-AF65-F5344CB8AC3E}">
        <p14:creationId xmlns:p14="http://schemas.microsoft.com/office/powerpoint/2010/main" val="392635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84275" y="3410376"/>
            <a:ext cx="11178302" cy="5690286"/>
          </a:xfrm>
        </p:spPr>
        <p:txBody>
          <a:bodyPr anchor="b"/>
          <a:lstStyle>
            <a:lvl1pPr>
              <a:defRPr sz="8504"/>
            </a:lvl1pPr>
          </a:lstStyle>
          <a:p>
            <a:r>
              <a:rPr lang="zh-CN" altLang="en-US"/>
              <a:t>单击此处编辑母版标题样式</a:t>
            </a:r>
            <a:endParaRPr lang="en-US" dirty="0"/>
          </a:p>
        </p:txBody>
      </p:sp>
      <p:sp>
        <p:nvSpPr>
          <p:cNvPr id="3" name="Text Placeholder 2"/>
          <p:cNvSpPr>
            <a:spLocks noGrp="1"/>
          </p:cNvSpPr>
          <p:nvPr>
            <p:ph type="body" idx="1"/>
          </p:nvPr>
        </p:nvSpPr>
        <p:spPr>
          <a:xfrm>
            <a:off x="884275" y="9154495"/>
            <a:ext cx="11178302" cy="2992387"/>
          </a:xfrm>
        </p:spPr>
        <p:txBody>
          <a:bodyPr/>
          <a:lstStyle>
            <a:lvl1pPr marL="0" indent="0">
              <a:buNone/>
              <a:defRPr sz="3402">
                <a:solidFill>
                  <a:schemeClr val="tx1"/>
                </a:solidFill>
              </a:defRPr>
            </a:lvl1pPr>
            <a:lvl2pPr marL="648035" indent="0">
              <a:buNone/>
              <a:defRPr sz="2835">
                <a:solidFill>
                  <a:schemeClr val="tx1">
                    <a:tint val="75000"/>
                  </a:schemeClr>
                </a:solidFill>
              </a:defRPr>
            </a:lvl2pPr>
            <a:lvl3pPr marL="1296071" indent="0">
              <a:buNone/>
              <a:defRPr sz="2551">
                <a:solidFill>
                  <a:schemeClr val="tx1">
                    <a:tint val="75000"/>
                  </a:schemeClr>
                </a:solidFill>
              </a:defRPr>
            </a:lvl3pPr>
            <a:lvl4pPr marL="1944106" indent="0">
              <a:buNone/>
              <a:defRPr sz="2268">
                <a:solidFill>
                  <a:schemeClr val="tx1">
                    <a:tint val="75000"/>
                  </a:schemeClr>
                </a:solidFill>
              </a:defRPr>
            </a:lvl4pPr>
            <a:lvl5pPr marL="2592141" indent="0">
              <a:buNone/>
              <a:defRPr sz="2268">
                <a:solidFill>
                  <a:schemeClr val="tx1">
                    <a:tint val="75000"/>
                  </a:schemeClr>
                </a:solidFill>
              </a:defRPr>
            </a:lvl5pPr>
            <a:lvl6pPr marL="3240176" indent="0">
              <a:buNone/>
              <a:defRPr sz="2268">
                <a:solidFill>
                  <a:schemeClr val="tx1">
                    <a:tint val="75000"/>
                  </a:schemeClr>
                </a:solidFill>
              </a:defRPr>
            </a:lvl6pPr>
            <a:lvl7pPr marL="3888212" indent="0">
              <a:buNone/>
              <a:defRPr sz="2268">
                <a:solidFill>
                  <a:schemeClr val="tx1">
                    <a:tint val="75000"/>
                  </a:schemeClr>
                </a:solidFill>
              </a:defRPr>
            </a:lvl7pPr>
            <a:lvl8pPr marL="4536247" indent="0">
              <a:buNone/>
              <a:defRPr sz="2268">
                <a:solidFill>
                  <a:schemeClr val="tx1">
                    <a:tint val="75000"/>
                  </a:schemeClr>
                </a:solidFill>
              </a:defRPr>
            </a:lvl8pPr>
            <a:lvl9pPr marL="5184282" indent="0">
              <a:buNone/>
              <a:defRPr sz="2268">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0779F2F-8A12-6A41-92AE-E82E689EAB80}" type="datetimeFigureOut">
              <a:rPr kumimoji="1" lang="zh-CN" altLang="en-US" smtClean="0"/>
              <a:t>2022/11/20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A5E2E8A-7719-1444-A875-8406C353CFA4}" type="slidenum">
              <a:rPr kumimoji="1" lang="zh-CN" altLang="en-US" smtClean="0"/>
              <a:t>‹#›</a:t>
            </a:fld>
            <a:endParaRPr kumimoji="1" lang="zh-CN" altLang="en-US"/>
          </a:p>
        </p:txBody>
      </p:sp>
    </p:spTree>
    <p:extLst>
      <p:ext uri="{BB962C8B-B14F-4D97-AF65-F5344CB8AC3E}">
        <p14:creationId xmlns:p14="http://schemas.microsoft.com/office/powerpoint/2010/main" val="332252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91024" y="3641531"/>
            <a:ext cx="5508149" cy="867950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61177" y="3641531"/>
            <a:ext cx="5508149" cy="867950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0779F2F-8A12-6A41-92AE-E82E689EAB80}" type="datetimeFigureOut">
              <a:rPr kumimoji="1" lang="zh-CN" altLang="en-US" smtClean="0"/>
              <a:t>2022/11/20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7A5E2E8A-7719-1444-A875-8406C353CFA4}" type="slidenum">
              <a:rPr kumimoji="1" lang="zh-CN" altLang="en-US" smtClean="0"/>
              <a:t>‹#›</a:t>
            </a:fld>
            <a:endParaRPr kumimoji="1" lang="zh-CN" altLang="en-US"/>
          </a:p>
        </p:txBody>
      </p:sp>
    </p:spTree>
    <p:extLst>
      <p:ext uri="{BB962C8B-B14F-4D97-AF65-F5344CB8AC3E}">
        <p14:creationId xmlns:p14="http://schemas.microsoft.com/office/powerpoint/2010/main" val="149066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92712" y="728309"/>
            <a:ext cx="11178302" cy="264406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92713" y="3353376"/>
            <a:ext cx="5482835" cy="1643437"/>
          </a:xfrm>
        </p:spPr>
        <p:txBody>
          <a:bodyPr anchor="b"/>
          <a:lstStyle>
            <a:lvl1pPr marL="0" indent="0">
              <a:buNone/>
              <a:defRPr sz="3402" b="1"/>
            </a:lvl1pPr>
            <a:lvl2pPr marL="648035" indent="0">
              <a:buNone/>
              <a:defRPr sz="2835" b="1"/>
            </a:lvl2pPr>
            <a:lvl3pPr marL="1296071" indent="0">
              <a:buNone/>
              <a:defRPr sz="2551" b="1"/>
            </a:lvl3pPr>
            <a:lvl4pPr marL="1944106" indent="0">
              <a:buNone/>
              <a:defRPr sz="2268" b="1"/>
            </a:lvl4pPr>
            <a:lvl5pPr marL="2592141" indent="0">
              <a:buNone/>
              <a:defRPr sz="2268" b="1"/>
            </a:lvl5pPr>
            <a:lvl6pPr marL="3240176" indent="0">
              <a:buNone/>
              <a:defRPr sz="2268" b="1"/>
            </a:lvl6pPr>
            <a:lvl7pPr marL="3888212" indent="0">
              <a:buNone/>
              <a:defRPr sz="2268" b="1"/>
            </a:lvl7pPr>
            <a:lvl8pPr marL="4536247" indent="0">
              <a:buNone/>
              <a:defRPr sz="2268" b="1"/>
            </a:lvl8pPr>
            <a:lvl9pPr marL="5184282" indent="0">
              <a:buNone/>
              <a:defRPr sz="2268" b="1"/>
            </a:lvl9pPr>
          </a:lstStyle>
          <a:p>
            <a:pPr lvl="0"/>
            <a:r>
              <a:rPr lang="zh-CN" altLang="en-US"/>
              <a:t>单击此处编辑母版文本样式</a:t>
            </a:r>
          </a:p>
        </p:txBody>
      </p:sp>
      <p:sp>
        <p:nvSpPr>
          <p:cNvPr id="4" name="Content Placeholder 3"/>
          <p:cNvSpPr>
            <a:spLocks noGrp="1"/>
          </p:cNvSpPr>
          <p:nvPr>
            <p:ph sz="half" idx="2"/>
          </p:nvPr>
        </p:nvSpPr>
        <p:spPr>
          <a:xfrm>
            <a:off x="892713" y="4996813"/>
            <a:ext cx="5482835" cy="73495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61178" y="3353376"/>
            <a:ext cx="5509837" cy="1643437"/>
          </a:xfrm>
        </p:spPr>
        <p:txBody>
          <a:bodyPr anchor="b"/>
          <a:lstStyle>
            <a:lvl1pPr marL="0" indent="0">
              <a:buNone/>
              <a:defRPr sz="3402" b="1"/>
            </a:lvl1pPr>
            <a:lvl2pPr marL="648035" indent="0">
              <a:buNone/>
              <a:defRPr sz="2835" b="1"/>
            </a:lvl2pPr>
            <a:lvl3pPr marL="1296071" indent="0">
              <a:buNone/>
              <a:defRPr sz="2551" b="1"/>
            </a:lvl3pPr>
            <a:lvl4pPr marL="1944106" indent="0">
              <a:buNone/>
              <a:defRPr sz="2268" b="1"/>
            </a:lvl4pPr>
            <a:lvl5pPr marL="2592141" indent="0">
              <a:buNone/>
              <a:defRPr sz="2268" b="1"/>
            </a:lvl5pPr>
            <a:lvl6pPr marL="3240176" indent="0">
              <a:buNone/>
              <a:defRPr sz="2268" b="1"/>
            </a:lvl6pPr>
            <a:lvl7pPr marL="3888212" indent="0">
              <a:buNone/>
              <a:defRPr sz="2268" b="1"/>
            </a:lvl7pPr>
            <a:lvl8pPr marL="4536247" indent="0">
              <a:buNone/>
              <a:defRPr sz="2268" b="1"/>
            </a:lvl8pPr>
            <a:lvl9pPr marL="5184282" indent="0">
              <a:buNone/>
              <a:defRPr sz="2268" b="1"/>
            </a:lvl9pPr>
          </a:lstStyle>
          <a:p>
            <a:pPr lvl="0"/>
            <a:r>
              <a:rPr lang="zh-CN" altLang="en-US"/>
              <a:t>单击此处编辑母版文本样式</a:t>
            </a:r>
          </a:p>
        </p:txBody>
      </p:sp>
      <p:sp>
        <p:nvSpPr>
          <p:cNvPr id="6" name="Content Placeholder 5"/>
          <p:cNvSpPr>
            <a:spLocks noGrp="1"/>
          </p:cNvSpPr>
          <p:nvPr>
            <p:ph sz="quarter" idx="4"/>
          </p:nvPr>
        </p:nvSpPr>
        <p:spPr>
          <a:xfrm>
            <a:off x="6561178" y="4996813"/>
            <a:ext cx="5509837" cy="73495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0779F2F-8A12-6A41-92AE-E82E689EAB80}" type="datetimeFigureOut">
              <a:rPr kumimoji="1" lang="zh-CN" altLang="en-US" smtClean="0"/>
              <a:t>2022/11/20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7A5E2E8A-7719-1444-A875-8406C353CFA4}" type="slidenum">
              <a:rPr kumimoji="1" lang="zh-CN" altLang="en-US" smtClean="0"/>
              <a:t>‹#›</a:t>
            </a:fld>
            <a:endParaRPr kumimoji="1" lang="zh-CN" altLang="en-US"/>
          </a:p>
        </p:txBody>
      </p:sp>
    </p:spTree>
    <p:extLst>
      <p:ext uri="{BB962C8B-B14F-4D97-AF65-F5344CB8AC3E}">
        <p14:creationId xmlns:p14="http://schemas.microsoft.com/office/powerpoint/2010/main" val="236265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0779F2F-8A12-6A41-92AE-E82E689EAB80}" type="datetimeFigureOut">
              <a:rPr kumimoji="1" lang="zh-CN" altLang="en-US" smtClean="0"/>
              <a:t>2022/11/20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7A5E2E8A-7719-1444-A875-8406C353CFA4}" type="slidenum">
              <a:rPr kumimoji="1" lang="zh-CN" altLang="en-US" smtClean="0"/>
              <a:t>‹#›</a:t>
            </a:fld>
            <a:endParaRPr kumimoji="1" lang="zh-CN" altLang="en-US"/>
          </a:p>
        </p:txBody>
      </p:sp>
    </p:spTree>
    <p:extLst>
      <p:ext uri="{BB962C8B-B14F-4D97-AF65-F5344CB8AC3E}">
        <p14:creationId xmlns:p14="http://schemas.microsoft.com/office/powerpoint/2010/main" val="220299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79F2F-8A12-6A41-92AE-E82E689EAB80}" type="datetimeFigureOut">
              <a:rPr kumimoji="1" lang="zh-CN" altLang="en-US" smtClean="0"/>
              <a:t>2022/11/20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7A5E2E8A-7719-1444-A875-8406C353CFA4}" type="slidenum">
              <a:rPr kumimoji="1" lang="zh-CN" altLang="en-US" smtClean="0"/>
              <a:t>‹#›</a:t>
            </a:fld>
            <a:endParaRPr kumimoji="1" lang="zh-CN" altLang="en-US"/>
          </a:p>
        </p:txBody>
      </p:sp>
    </p:spTree>
    <p:extLst>
      <p:ext uri="{BB962C8B-B14F-4D97-AF65-F5344CB8AC3E}">
        <p14:creationId xmlns:p14="http://schemas.microsoft.com/office/powerpoint/2010/main" val="123831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92712" y="911966"/>
            <a:ext cx="4180050" cy="3191881"/>
          </a:xfrm>
        </p:spPr>
        <p:txBody>
          <a:bodyPr anchor="b"/>
          <a:lstStyle>
            <a:lvl1pPr>
              <a:defRPr sz="4536"/>
            </a:lvl1pPr>
          </a:lstStyle>
          <a:p>
            <a:r>
              <a:rPr lang="zh-CN" altLang="en-US"/>
              <a:t>单击此处编辑母版标题样式</a:t>
            </a:r>
            <a:endParaRPr lang="en-US" dirty="0"/>
          </a:p>
        </p:txBody>
      </p:sp>
      <p:sp>
        <p:nvSpPr>
          <p:cNvPr id="3" name="Content Placeholder 2"/>
          <p:cNvSpPr>
            <a:spLocks noGrp="1"/>
          </p:cNvSpPr>
          <p:nvPr>
            <p:ph idx="1"/>
          </p:nvPr>
        </p:nvSpPr>
        <p:spPr>
          <a:xfrm>
            <a:off x="5509837" y="1969596"/>
            <a:ext cx="6561177" cy="9721303"/>
          </a:xfrm>
        </p:spPr>
        <p:txBody>
          <a:bodyPr/>
          <a:lstStyle>
            <a:lvl1pPr>
              <a:defRPr sz="4536"/>
            </a:lvl1pPr>
            <a:lvl2pPr>
              <a:defRPr sz="3969"/>
            </a:lvl2pPr>
            <a:lvl3pPr>
              <a:defRPr sz="3402"/>
            </a:lvl3pPr>
            <a:lvl4pPr>
              <a:defRPr sz="2835"/>
            </a:lvl4pPr>
            <a:lvl5pPr>
              <a:defRPr sz="2835"/>
            </a:lvl5pPr>
            <a:lvl6pPr>
              <a:defRPr sz="2835"/>
            </a:lvl6pPr>
            <a:lvl7pPr>
              <a:defRPr sz="2835"/>
            </a:lvl7pPr>
            <a:lvl8pPr>
              <a:defRPr sz="2835"/>
            </a:lvl8pPr>
            <a:lvl9pPr>
              <a:defRPr sz="283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92712" y="4103846"/>
            <a:ext cx="4180050" cy="7602883"/>
          </a:xfrm>
        </p:spPr>
        <p:txBody>
          <a:bodyPr/>
          <a:lstStyle>
            <a:lvl1pPr marL="0" indent="0">
              <a:buNone/>
              <a:defRPr sz="2268"/>
            </a:lvl1pPr>
            <a:lvl2pPr marL="648035" indent="0">
              <a:buNone/>
              <a:defRPr sz="1984"/>
            </a:lvl2pPr>
            <a:lvl3pPr marL="1296071" indent="0">
              <a:buNone/>
              <a:defRPr sz="1701"/>
            </a:lvl3pPr>
            <a:lvl4pPr marL="1944106" indent="0">
              <a:buNone/>
              <a:defRPr sz="1417"/>
            </a:lvl4pPr>
            <a:lvl5pPr marL="2592141" indent="0">
              <a:buNone/>
              <a:defRPr sz="1417"/>
            </a:lvl5pPr>
            <a:lvl6pPr marL="3240176" indent="0">
              <a:buNone/>
              <a:defRPr sz="1417"/>
            </a:lvl6pPr>
            <a:lvl7pPr marL="3888212" indent="0">
              <a:buNone/>
              <a:defRPr sz="1417"/>
            </a:lvl7pPr>
            <a:lvl8pPr marL="4536247" indent="0">
              <a:buNone/>
              <a:defRPr sz="1417"/>
            </a:lvl8pPr>
            <a:lvl9pPr marL="5184282" indent="0">
              <a:buNone/>
              <a:defRPr sz="141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779F2F-8A12-6A41-92AE-E82E689EAB80}" type="datetimeFigureOut">
              <a:rPr kumimoji="1" lang="zh-CN" altLang="en-US" smtClean="0"/>
              <a:t>2022/11/20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7A5E2E8A-7719-1444-A875-8406C353CFA4}" type="slidenum">
              <a:rPr kumimoji="1" lang="zh-CN" altLang="en-US" smtClean="0"/>
              <a:t>‹#›</a:t>
            </a:fld>
            <a:endParaRPr kumimoji="1" lang="zh-CN" altLang="en-US"/>
          </a:p>
        </p:txBody>
      </p:sp>
    </p:spTree>
    <p:extLst>
      <p:ext uri="{BB962C8B-B14F-4D97-AF65-F5344CB8AC3E}">
        <p14:creationId xmlns:p14="http://schemas.microsoft.com/office/powerpoint/2010/main" val="1037282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92712" y="911966"/>
            <a:ext cx="4180050" cy="3191881"/>
          </a:xfrm>
        </p:spPr>
        <p:txBody>
          <a:bodyPr anchor="b"/>
          <a:lstStyle>
            <a:lvl1pPr>
              <a:defRPr sz="4536"/>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09837" y="1969596"/>
            <a:ext cx="6561177" cy="9721303"/>
          </a:xfrm>
        </p:spPr>
        <p:txBody>
          <a:bodyPr anchor="t"/>
          <a:lstStyle>
            <a:lvl1pPr marL="0" indent="0">
              <a:buNone/>
              <a:defRPr sz="4536"/>
            </a:lvl1pPr>
            <a:lvl2pPr marL="648035" indent="0">
              <a:buNone/>
              <a:defRPr sz="3969"/>
            </a:lvl2pPr>
            <a:lvl3pPr marL="1296071" indent="0">
              <a:buNone/>
              <a:defRPr sz="3402"/>
            </a:lvl3pPr>
            <a:lvl4pPr marL="1944106" indent="0">
              <a:buNone/>
              <a:defRPr sz="2835"/>
            </a:lvl4pPr>
            <a:lvl5pPr marL="2592141" indent="0">
              <a:buNone/>
              <a:defRPr sz="2835"/>
            </a:lvl5pPr>
            <a:lvl6pPr marL="3240176" indent="0">
              <a:buNone/>
              <a:defRPr sz="2835"/>
            </a:lvl6pPr>
            <a:lvl7pPr marL="3888212" indent="0">
              <a:buNone/>
              <a:defRPr sz="2835"/>
            </a:lvl7pPr>
            <a:lvl8pPr marL="4536247" indent="0">
              <a:buNone/>
              <a:defRPr sz="2835"/>
            </a:lvl8pPr>
            <a:lvl9pPr marL="5184282" indent="0">
              <a:buNone/>
              <a:defRPr sz="2835"/>
            </a:lvl9pPr>
          </a:lstStyle>
          <a:p>
            <a:r>
              <a:rPr lang="zh-CN" altLang="en-US"/>
              <a:t>单击图标添加图片</a:t>
            </a:r>
            <a:endParaRPr lang="en-US" dirty="0"/>
          </a:p>
        </p:txBody>
      </p:sp>
      <p:sp>
        <p:nvSpPr>
          <p:cNvPr id="4" name="Text Placeholder 3"/>
          <p:cNvSpPr>
            <a:spLocks noGrp="1"/>
          </p:cNvSpPr>
          <p:nvPr>
            <p:ph type="body" sz="half" idx="2"/>
          </p:nvPr>
        </p:nvSpPr>
        <p:spPr>
          <a:xfrm>
            <a:off x="892712" y="4103846"/>
            <a:ext cx="4180050" cy="7602883"/>
          </a:xfrm>
        </p:spPr>
        <p:txBody>
          <a:bodyPr/>
          <a:lstStyle>
            <a:lvl1pPr marL="0" indent="0">
              <a:buNone/>
              <a:defRPr sz="2268"/>
            </a:lvl1pPr>
            <a:lvl2pPr marL="648035" indent="0">
              <a:buNone/>
              <a:defRPr sz="1984"/>
            </a:lvl2pPr>
            <a:lvl3pPr marL="1296071" indent="0">
              <a:buNone/>
              <a:defRPr sz="1701"/>
            </a:lvl3pPr>
            <a:lvl4pPr marL="1944106" indent="0">
              <a:buNone/>
              <a:defRPr sz="1417"/>
            </a:lvl4pPr>
            <a:lvl5pPr marL="2592141" indent="0">
              <a:buNone/>
              <a:defRPr sz="1417"/>
            </a:lvl5pPr>
            <a:lvl6pPr marL="3240176" indent="0">
              <a:buNone/>
              <a:defRPr sz="1417"/>
            </a:lvl6pPr>
            <a:lvl7pPr marL="3888212" indent="0">
              <a:buNone/>
              <a:defRPr sz="1417"/>
            </a:lvl7pPr>
            <a:lvl8pPr marL="4536247" indent="0">
              <a:buNone/>
              <a:defRPr sz="1417"/>
            </a:lvl8pPr>
            <a:lvl9pPr marL="5184282" indent="0">
              <a:buNone/>
              <a:defRPr sz="141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779F2F-8A12-6A41-92AE-E82E689EAB80}" type="datetimeFigureOut">
              <a:rPr kumimoji="1" lang="zh-CN" altLang="en-US" smtClean="0"/>
              <a:t>2022/11/20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7A5E2E8A-7719-1444-A875-8406C353CFA4}" type="slidenum">
              <a:rPr kumimoji="1" lang="zh-CN" altLang="en-US" smtClean="0"/>
              <a:t>‹#›</a:t>
            </a:fld>
            <a:endParaRPr kumimoji="1" lang="zh-CN" altLang="en-US"/>
          </a:p>
        </p:txBody>
      </p:sp>
    </p:spTree>
    <p:extLst>
      <p:ext uri="{BB962C8B-B14F-4D97-AF65-F5344CB8AC3E}">
        <p14:creationId xmlns:p14="http://schemas.microsoft.com/office/powerpoint/2010/main" val="1376719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024" y="728309"/>
            <a:ext cx="11178302" cy="264406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91024" y="3641531"/>
            <a:ext cx="11178302" cy="867950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91024" y="12678862"/>
            <a:ext cx="2916079" cy="728306"/>
          </a:xfrm>
          <a:prstGeom prst="rect">
            <a:avLst/>
          </a:prstGeom>
        </p:spPr>
        <p:txBody>
          <a:bodyPr vert="horz" lIns="91440" tIns="45720" rIns="91440" bIns="45720" rtlCol="0" anchor="ctr"/>
          <a:lstStyle>
            <a:lvl1pPr algn="l">
              <a:defRPr sz="1701">
                <a:solidFill>
                  <a:schemeClr val="tx1">
                    <a:tint val="75000"/>
                  </a:schemeClr>
                </a:solidFill>
              </a:defRPr>
            </a:lvl1pPr>
          </a:lstStyle>
          <a:p>
            <a:fld id="{50779F2F-8A12-6A41-92AE-E82E689EAB80}" type="datetimeFigureOut">
              <a:rPr kumimoji="1" lang="zh-CN" altLang="en-US" smtClean="0"/>
              <a:t>2022/11/20</a:t>
            </a:fld>
            <a:endParaRPr kumimoji="1" lang="zh-CN" altLang="en-US"/>
          </a:p>
        </p:txBody>
      </p:sp>
      <p:sp>
        <p:nvSpPr>
          <p:cNvPr id="5" name="Footer Placeholder 4"/>
          <p:cNvSpPr>
            <a:spLocks noGrp="1"/>
          </p:cNvSpPr>
          <p:nvPr>
            <p:ph type="ftr" sz="quarter" idx="3"/>
          </p:nvPr>
        </p:nvSpPr>
        <p:spPr>
          <a:xfrm>
            <a:off x="4293116" y="12678862"/>
            <a:ext cx="4374118" cy="728306"/>
          </a:xfrm>
          <a:prstGeom prst="rect">
            <a:avLst/>
          </a:prstGeom>
        </p:spPr>
        <p:txBody>
          <a:bodyPr vert="horz" lIns="91440" tIns="45720" rIns="91440" bIns="45720" rtlCol="0" anchor="ctr"/>
          <a:lstStyle>
            <a:lvl1pPr algn="ctr">
              <a:defRPr sz="1701">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9153247" y="12678862"/>
            <a:ext cx="2916079" cy="728306"/>
          </a:xfrm>
          <a:prstGeom prst="rect">
            <a:avLst/>
          </a:prstGeom>
        </p:spPr>
        <p:txBody>
          <a:bodyPr vert="horz" lIns="91440" tIns="45720" rIns="91440" bIns="45720" rtlCol="0" anchor="ctr"/>
          <a:lstStyle>
            <a:lvl1pPr algn="r">
              <a:defRPr sz="1701">
                <a:solidFill>
                  <a:schemeClr val="tx1">
                    <a:tint val="75000"/>
                  </a:schemeClr>
                </a:solidFill>
              </a:defRPr>
            </a:lvl1pPr>
          </a:lstStyle>
          <a:p>
            <a:fld id="{7A5E2E8A-7719-1444-A875-8406C353CFA4}" type="slidenum">
              <a:rPr kumimoji="1" lang="zh-CN" altLang="en-US" smtClean="0"/>
              <a:t>‹#›</a:t>
            </a:fld>
            <a:endParaRPr kumimoji="1" lang="zh-CN" altLang="en-US"/>
          </a:p>
        </p:txBody>
      </p:sp>
    </p:spTree>
    <p:extLst>
      <p:ext uri="{BB962C8B-B14F-4D97-AF65-F5344CB8AC3E}">
        <p14:creationId xmlns:p14="http://schemas.microsoft.com/office/powerpoint/2010/main" val="27797541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96071" rtl="0" eaLnBrk="1" latinLnBrk="0" hangingPunct="1">
        <a:lnSpc>
          <a:spcPct val="90000"/>
        </a:lnSpc>
        <a:spcBef>
          <a:spcPct val="0"/>
        </a:spcBef>
        <a:buNone/>
        <a:defRPr sz="6237" kern="1200">
          <a:solidFill>
            <a:schemeClr val="tx1"/>
          </a:solidFill>
          <a:latin typeface="+mj-lt"/>
          <a:ea typeface="+mj-ea"/>
          <a:cs typeface="+mj-cs"/>
        </a:defRPr>
      </a:lvl1pPr>
    </p:titleStyle>
    <p:bodyStyle>
      <a:lvl1pPr marL="324018" indent="-324018" algn="l" defTabSz="1296071" rtl="0" eaLnBrk="1" latinLnBrk="0" hangingPunct="1">
        <a:lnSpc>
          <a:spcPct val="90000"/>
        </a:lnSpc>
        <a:spcBef>
          <a:spcPts val="1417"/>
        </a:spcBef>
        <a:buFont typeface="Arial" panose="020B0604020202020204" pitchFamily="34" charset="0"/>
        <a:buChar char="•"/>
        <a:defRPr sz="3969" kern="1200">
          <a:solidFill>
            <a:schemeClr val="tx1"/>
          </a:solidFill>
          <a:latin typeface="+mn-lt"/>
          <a:ea typeface="+mn-ea"/>
          <a:cs typeface="+mn-cs"/>
        </a:defRPr>
      </a:lvl1pPr>
      <a:lvl2pPr marL="972053" indent="-324018" algn="l" defTabSz="1296071" rtl="0" eaLnBrk="1" latinLnBrk="0" hangingPunct="1">
        <a:lnSpc>
          <a:spcPct val="90000"/>
        </a:lnSpc>
        <a:spcBef>
          <a:spcPts val="709"/>
        </a:spcBef>
        <a:buFont typeface="Arial" panose="020B0604020202020204" pitchFamily="34" charset="0"/>
        <a:buChar char="•"/>
        <a:defRPr sz="3402" kern="1200">
          <a:solidFill>
            <a:schemeClr val="tx1"/>
          </a:solidFill>
          <a:latin typeface="+mn-lt"/>
          <a:ea typeface="+mn-ea"/>
          <a:cs typeface="+mn-cs"/>
        </a:defRPr>
      </a:lvl2pPr>
      <a:lvl3pPr marL="1620088" indent="-324018" algn="l" defTabSz="1296071" rtl="0" eaLnBrk="1" latinLnBrk="0" hangingPunct="1">
        <a:lnSpc>
          <a:spcPct val="90000"/>
        </a:lnSpc>
        <a:spcBef>
          <a:spcPts val="709"/>
        </a:spcBef>
        <a:buFont typeface="Arial" panose="020B0604020202020204" pitchFamily="34" charset="0"/>
        <a:buChar char="•"/>
        <a:defRPr sz="2835" kern="1200">
          <a:solidFill>
            <a:schemeClr val="tx1"/>
          </a:solidFill>
          <a:latin typeface="+mn-lt"/>
          <a:ea typeface="+mn-ea"/>
          <a:cs typeface="+mn-cs"/>
        </a:defRPr>
      </a:lvl3pPr>
      <a:lvl4pPr marL="2268123" indent="-324018" algn="l" defTabSz="1296071" rtl="0" eaLnBrk="1" latinLnBrk="0" hangingPunct="1">
        <a:lnSpc>
          <a:spcPct val="90000"/>
        </a:lnSpc>
        <a:spcBef>
          <a:spcPts val="709"/>
        </a:spcBef>
        <a:buFont typeface="Arial" panose="020B0604020202020204" pitchFamily="34" charset="0"/>
        <a:buChar char="•"/>
        <a:defRPr sz="2551" kern="1200">
          <a:solidFill>
            <a:schemeClr val="tx1"/>
          </a:solidFill>
          <a:latin typeface="+mn-lt"/>
          <a:ea typeface="+mn-ea"/>
          <a:cs typeface="+mn-cs"/>
        </a:defRPr>
      </a:lvl4pPr>
      <a:lvl5pPr marL="2916159" indent="-324018" algn="l" defTabSz="1296071" rtl="0" eaLnBrk="1" latinLnBrk="0" hangingPunct="1">
        <a:lnSpc>
          <a:spcPct val="90000"/>
        </a:lnSpc>
        <a:spcBef>
          <a:spcPts val="709"/>
        </a:spcBef>
        <a:buFont typeface="Arial" panose="020B0604020202020204" pitchFamily="34" charset="0"/>
        <a:buChar char="•"/>
        <a:defRPr sz="2551" kern="1200">
          <a:solidFill>
            <a:schemeClr val="tx1"/>
          </a:solidFill>
          <a:latin typeface="+mn-lt"/>
          <a:ea typeface="+mn-ea"/>
          <a:cs typeface="+mn-cs"/>
        </a:defRPr>
      </a:lvl5pPr>
      <a:lvl6pPr marL="3564194" indent="-324018" algn="l" defTabSz="1296071" rtl="0" eaLnBrk="1" latinLnBrk="0" hangingPunct="1">
        <a:lnSpc>
          <a:spcPct val="90000"/>
        </a:lnSpc>
        <a:spcBef>
          <a:spcPts val="709"/>
        </a:spcBef>
        <a:buFont typeface="Arial" panose="020B0604020202020204" pitchFamily="34" charset="0"/>
        <a:buChar char="•"/>
        <a:defRPr sz="2551" kern="1200">
          <a:solidFill>
            <a:schemeClr val="tx1"/>
          </a:solidFill>
          <a:latin typeface="+mn-lt"/>
          <a:ea typeface="+mn-ea"/>
          <a:cs typeface="+mn-cs"/>
        </a:defRPr>
      </a:lvl6pPr>
      <a:lvl7pPr marL="4212229" indent="-324018" algn="l" defTabSz="1296071" rtl="0" eaLnBrk="1" latinLnBrk="0" hangingPunct="1">
        <a:lnSpc>
          <a:spcPct val="90000"/>
        </a:lnSpc>
        <a:spcBef>
          <a:spcPts val="709"/>
        </a:spcBef>
        <a:buFont typeface="Arial" panose="020B0604020202020204" pitchFamily="34" charset="0"/>
        <a:buChar char="•"/>
        <a:defRPr sz="2551" kern="1200">
          <a:solidFill>
            <a:schemeClr val="tx1"/>
          </a:solidFill>
          <a:latin typeface="+mn-lt"/>
          <a:ea typeface="+mn-ea"/>
          <a:cs typeface="+mn-cs"/>
        </a:defRPr>
      </a:lvl7pPr>
      <a:lvl8pPr marL="4860265" indent="-324018" algn="l" defTabSz="1296071" rtl="0" eaLnBrk="1" latinLnBrk="0" hangingPunct="1">
        <a:lnSpc>
          <a:spcPct val="90000"/>
        </a:lnSpc>
        <a:spcBef>
          <a:spcPts val="709"/>
        </a:spcBef>
        <a:buFont typeface="Arial" panose="020B0604020202020204" pitchFamily="34" charset="0"/>
        <a:buChar char="•"/>
        <a:defRPr sz="2551" kern="1200">
          <a:solidFill>
            <a:schemeClr val="tx1"/>
          </a:solidFill>
          <a:latin typeface="+mn-lt"/>
          <a:ea typeface="+mn-ea"/>
          <a:cs typeface="+mn-cs"/>
        </a:defRPr>
      </a:lvl8pPr>
      <a:lvl9pPr marL="5508300" indent="-324018" algn="l" defTabSz="1296071" rtl="0" eaLnBrk="1" latinLnBrk="0" hangingPunct="1">
        <a:lnSpc>
          <a:spcPct val="90000"/>
        </a:lnSpc>
        <a:spcBef>
          <a:spcPts val="709"/>
        </a:spcBef>
        <a:buFont typeface="Arial" panose="020B0604020202020204" pitchFamily="34" charset="0"/>
        <a:buChar char="•"/>
        <a:defRPr sz="2551" kern="1200">
          <a:solidFill>
            <a:schemeClr val="tx1"/>
          </a:solidFill>
          <a:latin typeface="+mn-lt"/>
          <a:ea typeface="+mn-ea"/>
          <a:cs typeface="+mn-cs"/>
        </a:defRPr>
      </a:lvl9pPr>
    </p:bodyStyle>
    <p:otherStyle>
      <a:defPPr>
        <a:defRPr lang="en-US"/>
      </a:defPPr>
      <a:lvl1pPr marL="0" algn="l" defTabSz="1296071" rtl="0" eaLnBrk="1" latinLnBrk="0" hangingPunct="1">
        <a:defRPr sz="2551" kern="1200">
          <a:solidFill>
            <a:schemeClr val="tx1"/>
          </a:solidFill>
          <a:latin typeface="+mn-lt"/>
          <a:ea typeface="+mn-ea"/>
          <a:cs typeface="+mn-cs"/>
        </a:defRPr>
      </a:lvl1pPr>
      <a:lvl2pPr marL="648035" algn="l" defTabSz="1296071" rtl="0" eaLnBrk="1" latinLnBrk="0" hangingPunct="1">
        <a:defRPr sz="2551" kern="1200">
          <a:solidFill>
            <a:schemeClr val="tx1"/>
          </a:solidFill>
          <a:latin typeface="+mn-lt"/>
          <a:ea typeface="+mn-ea"/>
          <a:cs typeface="+mn-cs"/>
        </a:defRPr>
      </a:lvl2pPr>
      <a:lvl3pPr marL="1296071" algn="l" defTabSz="1296071" rtl="0" eaLnBrk="1" latinLnBrk="0" hangingPunct="1">
        <a:defRPr sz="2551" kern="1200">
          <a:solidFill>
            <a:schemeClr val="tx1"/>
          </a:solidFill>
          <a:latin typeface="+mn-lt"/>
          <a:ea typeface="+mn-ea"/>
          <a:cs typeface="+mn-cs"/>
        </a:defRPr>
      </a:lvl3pPr>
      <a:lvl4pPr marL="1944106" algn="l" defTabSz="1296071" rtl="0" eaLnBrk="1" latinLnBrk="0" hangingPunct="1">
        <a:defRPr sz="2551" kern="1200">
          <a:solidFill>
            <a:schemeClr val="tx1"/>
          </a:solidFill>
          <a:latin typeface="+mn-lt"/>
          <a:ea typeface="+mn-ea"/>
          <a:cs typeface="+mn-cs"/>
        </a:defRPr>
      </a:lvl4pPr>
      <a:lvl5pPr marL="2592141" algn="l" defTabSz="1296071" rtl="0" eaLnBrk="1" latinLnBrk="0" hangingPunct="1">
        <a:defRPr sz="2551" kern="1200">
          <a:solidFill>
            <a:schemeClr val="tx1"/>
          </a:solidFill>
          <a:latin typeface="+mn-lt"/>
          <a:ea typeface="+mn-ea"/>
          <a:cs typeface="+mn-cs"/>
        </a:defRPr>
      </a:lvl5pPr>
      <a:lvl6pPr marL="3240176" algn="l" defTabSz="1296071" rtl="0" eaLnBrk="1" latinLnBrk="0" hangingPunct="1">
        <a:defRPr sz="2551" kern="1200">
          <a:solidFill>
            <a:schemeClr val="tx1"/>
          </a:solidFill>
          <a:latin typeface="+mn-lt"/>
          <a:ea typeface="+mn-ea"/>
          <a:cs typeface="+mn-cs"/>
        </a:defRPr>
      </a:lvl6pPr>
      <a:lvl7pPr marL="3888212" algn="l" defTabSz="1296071" rtl="0" eaLnBrk="1" latinLnBrk="0" hangingPunct="1">
        <a:defRPr sz="2551" kern="1200">
          <a:solidFill>
            <a:schemeClr val="tx1"/>
          </a:solidFill>
          <a:latin typeface="+mn-lt"/>
          <a:ea typeface="+mn-ea"/>
          <a:cs typeface="+mn-cs"/>
        </a:defRPr>
      </a:lvl7pPr>
      <a:lvl8pPr marL="4536247" algn="l" defTabSz="1296071" rtl="0" eaLnBrk="1" latinLnBrk="0" hangingPunct="1">
        <a:defRPr sz="2551" kern="1200">
          <a:solidFill>
            <a:schemeClr val="tx1"/>
          </a:solidFill>
          <a:latin typeface="+mn-lt"/>
          <a:ea typeface="+mn-ea"/>
          <a:cs typeface="+mn-cs"/>
        </a:defRPr>
      </a:lvl8pPr>
      <a:lvl9pPr marL="5184282" algn="l" defTabSz="1296071" rtl="0" eaLnBrk="1" latinLnBrk="0" hangingPunct="1">
        <a:defRPr sz="25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F6DB14A-3C5C-CCB9-E88B-506D4781E96C}"/>
              </a:ext>
            </a:extLst>
          </p:cNvPr>
          <p:cNvPicPr>
            <a:picLocks noChangeAspect="1"/>
          </p:cNvPicPr>
          <p:nvPr/>
        </p:nvPicPr>
        <p:blipFill rotWithShape="1">
          <a:blip r:embed="rId2"/>
          <a:srcRect t="8049" r="79355"/>
          <a:stretch/>
        </p:blipFill>
        <p:spPr>
          <a:xfrm>
            <a:off x="2263084" y="426739"/>
            <a:ext cx="2152731" cy="1329349"/>
          </a:xfrm>
          <a:prstGeom prst="rect">
            <a:avLst/>
          </a:prstGeom>
        </p:spPr>
      </p:pic>
      <p:graphicFrame>
        <p:nvGraphicFramePr>
          <p:cNvPr id="6" name="表格 6">
            <a:extLst>
              <a:ext uri="{FF2B5EF4-FFF2-40B4-BE49-F238E27FC236}">
                <a16:creationId xmlns:a16="http://schemas.microsoft.com/office/drawing/2014/main" id="{0E1670A6-4929-82DE-A71D-517C41447487}"/>
              </a:ext>
            </a:extLst>
          </p:cNvPr>
          <p:cNvGraphicFramePr>
            <a:graphicFrameLocks noGrp="1"/>
          </p:cNvGraphicFramePr>
          <p:nvPr>
            <p:extLst>
              <p:ext uri="{D42A27DB-BD31-4B8C-83A1-F6EECF244321}">
                <p14:modId xmlns:p14="http://schemas.microsoft.com/office/powerpoint/2010/main" val="3228320949"/>
              </p:ext>
            </p:extLst>
          </p:nvPr>
        </p:nvGraphicFramePr>
        <p:xfrm>
          <a:off x="253218" y="1756088"/>
          <a:ext cx="12654768" cy="11312547"/>
        </p:xfrm>
        <a:graphic>
          <a:graphicData uri="http://schemas.openxmlformats.org/drawingml/2006/table">
            <a:tbl>
              <a:tblPr firstRow="1" bandRow="1">
                <a:tableStyleId>{5C22544A-7EE6-4342-B048-85BDC9FD1C3A}</a:tableStyleId>
              </a:tblPr>
              <a:tblGrid>
                <a:gridCol w="2109128">
                  <a:extLst>
                    <a:ext uri="{9D8B030D-6E8A-4147-A177-3AD203B41FA5}">
                      <a16:colId xmlns:a16="http://schemas.microsoft.com/office/drawing/2014/main" val="345430635"/>
                    </a:ext>
                  </a:extLst>
                </a:gridCol>
                <a:gridCol w="2109128">
                  <a:extLst>
                    <a:ext uri="{9D8B030D-6E8A-4147-A177-3AD203B41FA5}">
                      <a16:colId xmlns:a16="http://schemas.microsoft.com/office/drawing/2014/main" val="372615486"/>
                    </a:ext>
                  </a:extLst>
                </a:gridCol>
                <a:gridCol w="2109128">
                  <a:extLst>
                    <a:ext uri="{9D8B030D-6E8A-4147-A177-3AD203B41FA5}">
                      <a16:colId xmlns:a16="http://schemas.microsoft.com/office/drawing/2014/main" val="266912038"/>
                    </a:ext>
                  </a:extLst>
                </a:gridCol>
                <a:gridCol w="2109128">
                  <a:extLst>
                    <a:ext uri="{9D8B030D-6E8A-4147-A177-3AD203B41FA5}">
                      <a16:colId xmlns:a16="http://schemas.microsoft.com/office/drawing/2014/main" val="107815729"/>
                    </a:ext>
                  </a:extLst>
                </a:gridCol>
                <a:gridCol w="2109128">
                  <a:extLst>
                    <a:ext uri="{9D8B030D-6E8A-4147-A177-3AD203B41FA5}">
                      <a16:colId xmlns:a16="http://schemas.microsoft.com/office/drawing/2014/main" val="3186870075"/>
                    </a:ext>
                  </a:extLst>
                </a:gridCol>
                <a:gridCol w="2109128">
                  <a:extLst>
                    <a:ext uri="{9D8B030D-6E8A-4147-A177-3AD203B41FA5}">
                      <a16:colId xmlns:a16="http://schemas.microsoft.com/office/drawing/2014/main" val="4002968911"/>
                    </a:ext>
                  </a:extLst>
                </a:gridCol>
              </a:tblGrid>
              <a:tr h="397225">
                <a:tc rowSpan="2">
                  <a:txBody>
                    <a:bodyPr/>
                    <a:lstStyle/>
                    <a:p>
                      <a:pPr algn="r"/>
                      <a:r>
                        <a:rPr lang="zh-CN" altLang="en-US" sz="1600" b="0" dirty="0">
                          <a:solidFill>
                            <a:schemeClr val="tx1"/>
                          </a:solidFill>
                          <a:latin typeface="SimHei" panose="02010609060101010101" pitchFamily="49" charset="-122"/>
                          <a:ea typeface="SimHei" panose="02010609060101010101" pitchFamily="49" charset="-122"/>
                        </a:rPr>
                        <a:t>目标</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2000" b="0" dirty="0">
                          <a:solidFill>
                            <a:schemeClr val="tx1"/>
                          </a:solidFill>
                          <a:latin typeface="SimHei" panose="02010609060101010101" pitchFamily="49" charset="-122"/>
                          <a:ea typeface="SimHei" panose="02010609060101010101" pitchFamily="49" charset="-122"/>
                        </a:rPr>
                        <a:t>动员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zh-CN" altLang="en-US" sz="2000" b="0" kern="1200" dirty="0">
                          <a:solidFill>
                            <a:schemeClr val="tx1"/>
                          </a:solidFill>
                          <a:latin typeface="SimHei" panose="02010609060101010101" pitchFamily="49" charset="-122"/>
                          <a:ea typeface="SimHei" panose="02010609060101010101" pitchFamily="49" charset="-122"/>
                          <a:cs typeface="+mn-cs"/>
                        </a:rPr>
                        <a:t>理解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zh-CN" altLang="en-US" sz="2000" b="0" kern="1200" dirty="0">
                          <a:solidFill>
                            <a:schemeClr val="tx1"/>
                          </a:solidFill>
                          <a:latin typeface="SimHei" panose="02010609060101010101" pitchFamily="49" charset="-122"/>
                          <a:ea typeface="SimHei" panose="02010609060101010101" pitchFamily="49" charset="-122"/>
                          <a:cs typeface="+mn-cs"/>
                        </a:rPr>
                        <a:t>设计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zh-CN" altLang="en-US" sz="2000" b="0" kern="1200" dirty="0">
                          <a:solidFill>
                            <a:schemeClr val="tx1"/>
                          </a:solidFill>
                          <a:latin typeface="SimHei" panose="02010609060101010101" pitchFamily="49" charset="-122"/>
                          <a:ea typeface="SimHei" panose="02010609060101010101" pitchFamily="49" charset="-122"/>
                          <a:cs typeface="+mn-cs"/>
                        </a:rPr>
                        <a:t>实施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zh-CN" altLang="en-US" sz="2000" b="0" kern="1200" dirty="0">
                          <a:solidFill>
                            <a:schemeClr val="tx1"/>
                          </a:solidFill>
                          <a:latin typeface="SimHei" panose="02010609060101010101" pitchFamily="49" charset="-122"/>
                          <a:ea typeface="SimHei" panose="02010609060101010101" pitchFamily="49" charset="-122"/>
                          <a:cs typeface="+mn-cs"/>
                        </a:rPr>
                        <a:t>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5675937"/>
                  </a:ext>
                </a:extLst>
              </a:tr>
              <a:tr h="512365">
                <a:tc vMerge="1">
                  <a:txBody>
                    <a:bodyPr/>
                    <a:lstStyle/>
                    <a:p>
                      <a:pPr marL="285750" indent="-285750" algn="r">
                        <a:buFont typeface="Arial" panose="020B0604020202020204" pitchFamily="34" charset="0"/>
                        <a:buChar char="•"/>
                      </a:pPr>
                      <a:endParaRPr lang="zh-CN" altLang="en-US" sz="1600" b="0" dirty="0">
                        <a:solidFill>
                          <a:schemeClr val="tx1"/>
                        </a:solidFill>
                        <a:latin typeface="SimHei" panose="02010609060101010101" pitchFamily="49" charset="-122"/>
                        <a:ea typeface="SimHei" panose="02010609060101010101"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b="0" dirty="0">
                          <a:solidFill>
                            <a:schemeClr val="tx1"/>
                          </a:solidFill>
                          <a:latin typeface="SimSun" panose="02010600030101010101" pitchFamily="2" charset="-122"/>
                          <a:ea typeface="SimSun" panose="02010600030101010101" pitchFamily="2" charset="-122"/>
                        </a:rPr>
                        <a:t>为组织成功的商业模式设计项目做准备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b="0" dirty="0">
                          <a:solidFill>
                            <a:schemeClr val="tx1"/>
                          </a:solidFill>
                          <a:latin typeface="SimSun" panose="02010600030101010101" pitchFamily="2" charset="-122"/>
                          <a:ea typeface="SimSun" panose="02010600030101010101" pitchFamily="2" charset="-122"/>
                        </a:rPr>
                        <a:t>研究和分析商业模式设计活动所需的因素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b="0" dirty="0">
                          <a:solidFill>
                            <a:schemeClr val="tx1"/>
                          </a:solidFill>
                          <a:latin typeface="SimSun" panose="02010600030101010101" pitchFamily="2" charset="-122"/>
                          <a:ea typeface="SimSun" panose="02010600030101010101" pitchFamily="2" charset="-122"/>
                        </a:rPr>
                        <a:t>创造并验证可行的商业模式方案，从中选择最优的方案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b="0" dirty="0">
                          <a:solidFill>
                            <a:schemeClr val="tx1"/>
                          </a:solidFill>
                          <a:latin typeface="SimSun" panose="02010600030101010101" pitchFamily="2" charset="-122"/>
                          <a:ea typeface="SimSun" panose="02010600030101010101" pitchFamily="2" charset="-122"/>
                        </a:rPr>
                        <a:t>实地实施选取的商业模式模型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b="0" dirty="0">
                          <a:solidFill>
                            <a:schemeClr val="tx1"/>
                          </a:solidFill>
                          <a:latin typeface="SimSun" panose="02010600030101010101" pitchFamily="2" charset="-122"/>
                          <a:ea typeface="SimSun" panose="02010600030101010101" pitchFamily="2" charset="-122"/>
                        </a:rPr>
                        <a:t>根据市场的反应调整和优化商业模式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7888226"/>
                  </a:ext>
                </a:extLst>
              </a:tr>
              <a:tr h="338762">
                <a:tc>
                  <a:txBody>
                    <a:bodyPr/>
                    <a:lstStyle/>
                    <a:p>
                      <a:pPr marL="0" indent="0" algn="r">
                        <a:buFont typeface="Arial" panose="020B0604020202020204" pitchFamily="34" charset="0"/>
                        <a:buNone/>
                      </a:pPr>
                      <a:r>
                        <a:rPr lang="zh-CN" altLang="en-US" sz="1600" b="0" dirty="0">
                          <a:solidFill>
                            <a:schemeClr val="tx1"/>
                          </a:solidFill>
                          <a:latin typeface="SimHei" panose="02010609060101010101" pitchFamily="49" charset="-122"/>
                          <a:ea typeface="SimHei" panose="02010609060101010101" pitchFamily="49" charset="-122"/>
                        </a:rPr>
                        <a:t>焦点</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b="0" dirty="0">
                          <a:solidFill>
                            <a:schemeClr val="tx1"/>
                          </a:solidFill>
                          <a:latin typeface="SimHei" panose="02010609060101010101" pitchFamily="49" charset="-122"/>
                          <a:ea typeface="SimHei" panose="02010609060101010101" pitchFamily="49" charset="-122"/>
                        </a:rPr>
                        <a:t>前期准备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b="0" dirty="0">
                          <a:solidFill>
                            <a:schemeClr val="tx1"/>
                          </a:solidFill>
                          <a:latin typeface="SimHei" panose="02010609060101010101" pitchFamily="49" charset="-122"/>
                          <a:ea typeface="SimHei" panose="02010609060101010101" pitchFamily="49" charset="-122"/>
                        </a:rPr>
                        <a:t>钻研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b="0" dirty="0">
                          <a:solidFill>
                            <a:schemeClr val="tx1"/>
                          </a:solidFill>
                          <a:latin typeface="SimHei" panose="02010609060101010101" pitchFamily="49" charset="-122"/>
                          <a:ea typeface="SimHei" panose="02010609060101010101" pitchFamily="49" charset="-122"/>
                        </a:rPr>
                        <a:t>探究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0" dirty="0">
                          <a:solidFill>
                            <a:schemeClr val="tx1"/>
                          </a:solidFill>
                          <a:latin typeface="SimHei" panose="02010609060101010101" pitchFamily="49" charset="-122"/>
                          <a:ea typeface="SimHei" panose="02010609060101010101" pitchFamily="49" charset="-122"/>
                        </a:rPr>
                        <a:t>执行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0" dirty="0">
                          <a:solidFill>
                            <a:schemeClr val="tx1"/>
                          </a:solidFill>
                          <a:latin typeface="SimHei" panose="02010609060101010101" pitchFamily="49" charset="-122"/>
                          <a:ea typeface="SimHei" panose="02010609060101010101" pitchFamily="49" charset="-122"/>
                        </a:rPr>
                        <a:t>演进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3001319"/>
                  </a:ext>
                </a:extLst>
              </a:tr>
              <a:tr h="744887">
                <a:tc>
                  <a:txBody>
                    <a:bodyPr/>
                    <a:lstStyle/>
                    <a:p>
                      <a:pPr marL="0" indent="0" algn="r">
                        <a:buFont typeface="Arial" panose="020B0604020202020204" pitchFamily="34" charset="0"/>
                        <a:buNone/>
                      </a:pPr>
                      <a:r>
                        <a:rPr lang="zh-CN" altLang="en-US" sz="1600" b="0" dirty="0">
                          <a:solidFill>
                            <a:schemeClr val="tx1"/>
                          </a:solidFill>
                          <a:latin typeface="SimHei" panose="02010609060101010101" pitchFamily="49" charset="-122"/>
                          <a:ea typeface="SimHei" panose="02010609060101010101" pitchFamily="49" charset="-122"/>
                        </a:rPr>
                        <a:t>描述</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b="0" dirty="0">
                          <a:solidFill>
                            <a:schemeClr val="tx1"/>
                          </a:solidFill>
                          <a:latin typeface="SimSun" panose="02010600030101010101" pitchFamily="2" charset="-122"/>
                          <a:ea typeface="SimSun" panose="02010600030101010101" pitchFamily="2" charset="-122"/>
                        </a:rPr>
                        <a:t>为成功的商业模式设计活动做充分的准备。让大家意识到需要新商业模式，描述该项目背后的动机，建立一种统一的语言来描述、设计和分析讨论商业模式。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b="0" dirty="0">
                          <a:solidFill>
                            <a:schemeClr val="tx1"/>
                          </a:solidFill>
                          <a:latin typeface="SimSun" panose="02010600030101010101" pitchFamily="2" charset="-122"/>
                          <a:ea typeface="SimSun" panose="02010600030101010101" pitchFamily="2" charset="-122"/>
                        </a:rPr>
                        <a:t>你和商业模式设计团队完全沉浸到相关的知识里：客户、技术和环境。你们收集信息，访谈专家，研究潜在客户，还要识别需求和问题。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b="0" dirty="0">
                          <a:solidFill>
                            <a:schemeClr val="tx1"/>
                          </a:solidFill>
                          <a:latin typeface="SimSun" panose="02010600030101010101" pitchFamily="2" charset="-122"/>
                          <a:ea typeface="SimSun" panose="02010600030101010101" pitchFamily="2" charset="-122"/>
                        </a:rPr>
                        <a:t>将前一个阶段的信息和创意转化为可被开发与验证的商业模式模型。在深度探究商业模式后，选择最满意的商业模式设计。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b="0" dirty="0">
                          <a:solidFill>
                            <a:schemeClr val="tx1"/>
                          </a:solidFill>
                          <a:latin typeface="SimSun" panose="02010600030101010101" pitchFamily="2" charset="-122"/>
                          <a:ea typeface="SimSun" panose="02010600030101010101" pitchFamily="2" charset="-122"/>
                        </a:rPr>
                        <a:t>实施所选的商业模式设计。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b="0" dirty="0">
                          <a:solidFill>
                            <a:schemeClr val="tx1"/>
                          </a:solidFill>
                          <a:latin typeface="SimSun" panose="02010600030101010101" pitchFamily="2" charset="-122"/>
                          <a:ea typeface="SimSun" panose="02010600030101010101" pitchFamily="2" charset="-122"/>
                        </a:rPr>
                        <a:t>建立管理组织架构来持续地监控、评估、调整或改变你的商业模式。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5672298"/>
                  </a:ext>
                </a:extLst>
              </a:tr>
              <a:tr h="969522">
                <a:tc>
                  <a:txBody>
                    <a:bodyPr/>
                    <a:lstStyle/>
                    <a:p>
                      <a:pPr marL="36000" marR="0" lvl="0" indent="0" algn="r" defTabSz="1296071"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600" b="0" dirty="0">
                          <a:solidFill>
                            <a:schemeClr val="tx1"/>
                          </a:solidFill>
                          <a:latin typeface="SimHei" panose="02010609060101010101" pitchFamily="49" charset="-122"/>
                          <a:ea typeface="SimHei" panose="02010609060101010101" pitchFamily="49" charset="-122"/>
                        </a:rPr>
                        <a:t>活动</a:t>
                      </a:r>
                      <a:endParaRPr lang="en-US" altLang="zh-CN" sz="1600" b="0" dirty="0">
                        <a:solidFill>
                          <a:schemeClr val="tx1"/>
                        </a:solidFill>
                        <a:latin typeface="SimHei" panose="02010609060101010101" pitchFamily="49" charset="-122"/>
                        <a:ea typeface="SimHei" panose="02010609060101010101"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制定项目目标框架</a:t>
                      </a:r>
                    </a:p>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验证最初的商业创意</a:t>
                      </a:r>
                      <a:endParaRPr lang="en-US" altLang="zh-CN" sz="1400" b="0" dirty="0">
                        <a:solidFill>
                          <a:schemeClr val="tx1"/>
                        </a:solidFill>
                        <a:latin typeface="SimSun" panose="02010600030101010101" pitchFamily="2" charset="-122"/>
                        <a:ea typeface="SimSun" panose="02010600030101010101" pitchFamily="2" charset="-122"/>
                      </a:endParaRPr>
                    </a:p>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计划</a:t>
                      </a:r>
                    </a:p>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组织团队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扫描环境</a:t>
                      </a:r>
                    </a:p>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研究潜在客户</a:t>
                      </a:r>
                      <a:endParaRPr lang="en-US" altLang="zh-CN" sz="1400" b="0" dirty="0">
                        <a:solidFill>
                          <a:schemeClr val="tx1"/>
                        </a:solidFill>
                        <a:latin typeface="SimSun" panose="02010600030101010101" pitchFamily="2" charset="-122"/>
                        <a:ea typeface="SimSun" panose="02010600030101010101" pitchFamily="2" charset="-122"/>
                      </a:endParaRPr>
                    </a:p>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访谈专家</a:t>
                      </a:r>
                      <a:endParaRPr lang="en-US" altLang="zh-CN" sz="1400" b="0" dirty="0">
                        <a:solidFill>
                          <a:schemeClr val="tx1"/>
                        </a:solidFill>
                        <a:latin typeface="SimSun" panose="02010600030101010101" pitchFamily="2" charset="-122"/>
                        <a:ea typeface="SimSun" panose="02010600030101010101" pitchFamily="2" charset="-122"/>
                      </a:endParaRPr>
                    </a:p>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调研已经被试过的模式（比如失败的例子和它们 失败的原因）</a:t>
                      </a:r>
                      <a:endParaRPr lang="en-US" altLang="zh-CN" sz="1400" b="0" dirty="0">
                        <a:solidFill>
                          <a:schemeClr val="tx1"/>
                        </a:solidFill>
                        <a:latin typeface="SimSun" panose="02010600030101010101" pitchFamily="2" charset="-122"/>
                        <a:ea typeface="SimSun" panose="02010600030101010101" pitchFamily="2" charset="-122"/>
                      </a:endParaRPr>
                    </a:p>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收集创意和观点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头脑风暴</a:t>
                      </a:r>
                    </a:p>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建模</a:t>
                      </a:r>
                      <a:endParaRPr lang="en-US" altLang="zh-CN" sz="1400" b="0" dirty="0">
                        <a:solidFill>
                          <a:schemeClr val="tx1"/>
                        </a:solidFill>
                        <a:latin typeface="SimSun" panose="02010600030101010101" pitchFamily="2" charset="-122"/>
                        <a:ea typeface="SimSun" panose="02010600030101010101" pitchFamily="2" charset="-122"/>
                      </a:endParaRPr>
                    </a:p>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验证</a:t>
                      </a:r>
                      <a:endParaRPr lang="en-US" altLang="zh-CN" sz="1400" b="0" dirty="0">
                        <a:solidFill>
                          <a:schemeClr val="tx1"/>
                        </a:solidFill>
                        <a:latin typeface="SimSun" panose="02010600030101010101" pitchFamily="2" charset="-122"/>
                        <a:ea typeface="SimSun" panose="02010600030101010101" pitchFamily="2" charset="-122"/>
                      </a:endParaRPr>
                    </a:p>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甄选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沟通和参与</a:t>
                      </a:r>
                      <a:endParaRPr lang="en-US" altLang="zh-CN" sz="1400" b="0" dirty="0">
                        <a:solidFill>
                          <a:schemeClr val="tx1"/>
                        </a:solidFill>
                        <a:latin typeface="SimSun" panose="02010600030101010101" pitchFamily="2" charset="-122"/>
                        <a:ea typeface="SimSun" panose="02010600030101010101" pitchFamily="2" charset="-122"/>
                      </a:endParaRPr>
                    </a:p>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执行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扫描环境</a:t>
                      </a:r>
                    </a:p>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不断评估你的商业模式</a:t>
                      </a:r>
                      <a:endParaRPr lang="en-US" altLang="zh-CN" sz="1400" b="0" dirty="0">
                        <a:solidFill>
                          <a:schemeClr val="tx1"/>
                        </a:solidFill>
                        <a:latin typeface="SimSun" panose="02010600030101010101" pitchFamily="2" charset="-122"/>
                        <a:ea typeface="SimSun" panose="02010600030101010101" pitchFamily="2" charset="-122"/>
                      </a:endParaRPr>
                    </a:p>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更新或者重新思考你的模式</a:t>
                      </a:r>
                    </a:p>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在整个企业范围内调整各种商业模式</a:t>
                      </a:r>
                    </a:p>
                    <a:p>
                      <a:pPr marL="141750" indent="-105750">
                        <a:buFont typeface="Arial" panose="020B0604020202020204" pitchFamily="34" charset="0"/>
                        <a:buChar char="•"/>
                      </a:pPr>
                      <a:r>
                        <a:rPr lang="zh-CN" altLang="en-US" sz="1400" b="0" dirty="0">
                          <a:solidFill>
                            <a:schemeClr val="tx1"/>
                          </a:solidFill>
                          <a:latin typeface="SimSun" panose="02010600030101010101" pitchFamily="2" charset="-122"/>
                          <a:ea typeface="SimSun" panose="02010600030101010101" pitchFamily="2" charset="-122"/>
                        </a:rPr>
                        <a:t>管理各种商业模式之间的协同和冲突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5625826"/>
                  </a:ext>
                </a:extLst>
              </a:tr>
              <a:tr h="725431">
                <a:tc>
                  <a:txBody>
                    <a:bodyPr/>
                    <a:lstStyle/>
                    <a:p>
                      <a:pPr marL="3600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600" b="0" kern="1200" dirty="0">
                          <a:solidFill>
                            <a:schemeClr val="tx1"/>
                          </a:solidFill>
                          <a:latin typeface="SimHei" panose="02010609060101010101" pitchFamily="49" charset="-122"/>
                          <a:ea typeface="SimHei" panose="02010609060101010101" pitchFamily="49" charset="-122"/>
                          <a:cs typeface="+mn-cs"/>
                        </a:rPr>
                        <a:t>成功的关键因素</a:t>
                      </a:r>
                      <a:endParaRPr lang="en-US" altLang="zh-CN" sz="1600" b="0" kern="1200" dirty="0">
                        <a:solidFill>
                          <a:schemeClr val="tx1"/>
                        </a:solidFill>
                        <a:latin typeface="SimHei" panose="02010609060101010101" pitchFamily="49" charset="-122"/>
                        <a:ea typeface="SimHei" panose="02010609060101010101" pitchFamily="49" charset="-122"/>
                        <a:cs typeface="+mn-cs"/>
                      </a:endParaRPr>
                    </a:p>
                    <a:p>
                      <a:pPr marL="36000" indent="0" algn="r" defTabSz="914400" rtl="0" eaLnBrk="1" latinLnBrk="0" hangingPunct="1">
                        <a:buFont typeface="Arial" panose="020B0604020202020204" pitchFamily="34" charset="0"/>
                        <a:buNone/>
                      </a:pPr>
                      <a:endParaRPr lang="zh-CN" altLang="en-US" sz="1600" b="0" kern="1200" dirty="0">
                        <a:solidFill>
                          <a:schemeClr val="tx1"/>
                        </a:solidFill>
                        <a:latin typeface="SimHei" panose="02010609060101010101" pitchFamily="49" charset="-122"/>
                        <a:ea typeface="SimHei" panose="02010609060101010101" pitchFamily="49" charset="-122"/>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合适的人、经验和知识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对潜在目标市场的深入理解</a:t>
                      </a:r>
                    </a:p>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超越对目标市场的传统定义的条条框框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与组织中各个部门的人共同创造</a:t>
                      </a:r>
                    </a:p>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有能力跳出现状看问题</a:t>
                      </a:r>
                    </a:p>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花时间探索多种商业模式创意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项目管理的最佳实践</a:t>
                      </a:r>
                    </a:p>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有能力和意愿快速地调整商业模式</a:t>
                      </a:r>
                    </a:p>
                    <a:p>
                      <a:pPr marL="141750" indent="-105750" algn="l" defTabSz="914400" rtl="0" eaLnBrk="1" latinLnBrk="0" hangingPunct="1">
                        <a:buFont typeface="Arial" panose="020B0604020202020204" pitchFamily="34" charset="0"/>
                        <a:buChar char="•"/>
                      </a:pPr>
                      <a:r>
                        <a:rPr lang="en-US" altLang="zh-CN" sz="1400" b="0" kern="1200" dirty="0">
                          <a:solidFill>
                            <a:schemeClr val="tx1"/>
                          </a:solidFill>
                          <a:latin typeface="SimSun" panose="02010600030101010101" pitchFamily="2" charset="-122"/>
                          <a:ea typeface="SimSun" panose="02010600030101010101" pitchFamily="2" charset="-122"/>
                          <a:cs typeface="+mn-cs"/>
                        </a:rPr>
                        <a:t>“</a:t>
                      </a:r>
                      <a:r>
                        <a:rPr lang="zh-CN" altLang="en-US" sz="1400" b="0" kern="1200" dirty="0">
                          <a:solidFill>
                            <a:schemeClr val="tx1"/>
                          </a:solidFill>
                          <a:latin typeface="SimSun" panose="02010600030101010101" pitchFamily="2" charset="-122"/>
                          <a:ea typeface="SimSun" panose="02010600030101010101" pitchFamily="2" charset="-122"/>
                          <a:cs typeface="+mn-cs"/>
                        </a:rPr>
                        <a:t>新”“老”商业模式的对接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长远的眼光</a:t>
                      </a:r>
                    </a:p>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主动性</a:t>
                      </a:r>
                    </a:p>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各种商业模式的管理</a:t>
                      </a:r>
                    </a:p>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机制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9745205"/>
                  </a:ext>
                </a:extLst>
              </a:tr>
              <a:tr h="725431">
                <a:tc>
                  <a:txBody>
                    <a:bodyPr/>
                    <a:lstStyle/>
                    <a:p>
                      <a:pPr marL="3600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600" b="0" kern="1200" dirty="0">
                          <a:solidFill>
                            <a:schemeClr val="tx1"/>
                          </a:solidFill>
                          <a:latin typeface="SimHei" panose="02010609060101010101" pitchFamily="49" charset="-122"/>
                          <a:ea typeface="SimHei" panose="02010609060101010101" pitchFamily="49" charset="-122"/>
                          <a:cs typeface="+mn-cs"/>
                        </a:rPr>
                        <a:t>主要风险</a:t>
                      </a:r>
                      <a:endParaRPr lang="en-US" altLang="zh-CN" sz="1600" b="0" kern="1200" dirty="0">
                        <a:solidFill>
                          <a:schemeClr val="tx1"/>
                        </a:solidFill>
                        <a:latin typeface="SimHei" panose="02010609060101010101" pitchFamily="49" charset="-122"/>
                        <a:ea typeface="SimHei" panose="02010609060101010101" pitchFamily="49" charset="-122"/>
                        <a:cs typeface="+mn-cs"/>
                      </a:endParaRPr>
                    </a:p>
                    <a:p>
                      <a:pPr marL="36000" indent="0" algn="r" defTabSz="914400" rtl="0" eaLnBrk="1" latinLnBrk="0" hangingPunct="1">
                        <a:buFont typeface="Arial" panose="020B0604020202020204" pitchFamily="34" charset="0"/>
                        <a:buNone/>
                      </a:pPr>
                      <a:endParaRPr lang="zh-CN" altLang="en-US" sz="1600" b="0" kern="1200" dirty="0">
                        <a:solidFill>
                          <a:schemeClr val="tx1"/>
                        </a:solidFill>
                        <a:latin typeface="SimHei" panose="02010609060101010101" pitchFamily="49" charset="-122"/>
                        <a:ea typeface="SimHei" panose="02010609060101010101" pitchFamily="49" charset="-122"/>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高估最初创意的价值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过度研究：研究活动和目标之间的脱节</a:t>
                      </a:r>
                    </a:p>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带着偏见研究，思维受到某个商业创意的约束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稀释或压制大胆的创意</a:t>
                      </a:r>
                    </a:p>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轻易地青睐某些创意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干劲不足或者越来越小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indent="-105750" algn="l" defTabSz="914400" rtl="0" eaLnBrk="1" latinLnBrk="0" hangingPunct="1">
                        <a:buFont typeface="Arial" panose="020B0604020202020204" pitchFamily="34" charset="0"/>
                        <a:buChar char="•"/>
                      </a:pPr>
                      <a:r>
                        <a:rPr lang="zh-CN" altLang="en-US" sz="1400" b="0" kern="1200" dirty="0">
                          <a:solidFill>
                            <a:schemeClr val="tx1"/>
                          </a:solidFill>
                          <a:latin typeface="SimSun" panose="02010600030101010101" pitchFamily="2" charset="-122"/>
                          <a:ea typeface="SimSun" panose="02010600030101010101" pitchFamily="2" charset="-122"/>
                          <a:cs typeface="+mn-cs"/>
                        </a:rPr>
                        <a:t>未能及时调整，成为早期成功的受害者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20596"/>
                  </a:ext>
                </a:extLst>
              </a:tr>
              <a:tr h="725431">
                <a:tc>
                  <a:txBody>
                    <a:bodyPr/>
                    <a:lstStyle/>
                    <a:p>
                      <a:pPr marL="3600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600" b="0" kern="1200" dirty="0">
                          <a:solidFill>
                            <a:schemeClr val="tx1"/>
                          </a:solidFill>
                          <a:latin typeface="SimHei" panose="02010609060101010101" pitchFamily="49" charset="-122"/>
                          <a:ea typeface="SimHei" panose="02010609060101010101" pitchFamily="49" charset="-122"/>
                          <a:cs typeface="+mn-cs"/>
                        </a:rPr>
                        <a:t>在成熟企业中运</a:t>
                      </a:r>
                      <a:endParaRPr lang="en-US" altLang="zh-CN" sz="1600" b="0" kern="1200" dirty="0">
                        <a:solidFill>
                          <a:schemeClr val="tx1"/>
                        </a:solidFill>
                        <a:latin typeface="SimHei" panose="02010609060101010101" pitchFamily="49" charset="-122"/>
                        <a:ea typeface="SimHei" panose="02010609060101010101" pitchFamily="49" charset="-122"/>
                        <a:cs typeface="+mn-cs"/>
                      </a:endParaRPr>
                    </a:p>
                    <a:p>
                      <a:pPr marL="3600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600" b="0" kern="1200" dirty="0">
                          <a:solidFill>
                            <a:schemeClr val="tx1"/>
                          </a:solidFill>
                          <a:latin typeface="SimHei" panose="02010609060101010101" pitchFamily="49" charset="-122"/>
                          <a:ea typeface="SimHei" panose="02010609060101010101" pitchFamily="49" charset="-122"/>
                          <a:cs typeface="+mn-cs"/>
                        </a:rPr>
                        <a:t>作的注意事项</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项目合法性：比较有效的是，最开始就让一位高层管理者加入到团队。</a:t>
                      </a:r>
                    </a:p>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管理既得利益：小心识别和管理好组织内部的各种既得利益，有的设计活动会威胁到一些人的利益。</a:t>
                      </a:r>
                    </a:p>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跨职能团队：理想的商业模式设计团队是由组织中各种类型的人组成的，包括不同的业务单元、业务职能、资历和专业技能等。</a:t>
                      </a:r>
                    </a:p>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引导决策者：计划好用相当多的时间来引导和教育决策者，让他们理解这些商业模式、重要性，以及设计和创新的流程。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绘制</a:t>
                      </a:r>
                      <a:r>
                        <a:rPr kumimoji="0" lang="en-US" altLang="zh-CN"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a:t>
                      </a: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评估当前商业模式：成熟组织中的创新需要从当前商业模式开始。绘制和评估要分别通过两次研讨会完成，从多角度观察现在新商业模式的创意和观点。</a:t>
                      </a:r>
                    </a:p>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跳出现状看问题。</a:t>
                      </a:r>
                      <a:endParaRPr kumimoji="0" lang="en-US" altLang="zh-CN"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endParaRPr>
                    </a:p>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不要局限于当前的</a:t>
                      </a:r>
                      <a:r>
                        <a:rPr kumimoji="0" lang="zh-CN" altLang="en-US" sz="1400" b="0" i="0" u="none" strike="noStrike" kern="1200" cap="none" spc="0" normalizeH="0" baseline="0" noProof="0">
                          <a:ln>
                            <a:noFill/>
                          </a:ln>
                          <a:solidFill>
                            <a:prstClr val="black"/>
                          </a:solidFill>
                          <a:effectLst/>
                          <a:uLnTx/>
                          <a:uFillTx/>
                          <a:latin typeface="SimSun" panose="02010600030101010101" pitchFamily="2" charset="-122"/>
                          <a:ea typeface="SimSun" panose="02010600030101010101" pitchFamily="2" charset="-122"/>
                          <a:cs typeface="+mn-cs"/>
                        </a:rPr>
                        <a:t>客户群体</a:t>
                      </a: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a:t>
                      </a:r>
                    </a:p>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展示进展：及时向管理层展示项目的进展，避免失去支持。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避免对大胆想法的遏制：保持微妙平衡，为每一个商业模式画一个“风险</a:t>
                      </a:r>
                      <a:r>
                        <a:rPr kumimoji="0" lang="en-US" altLang="zh-CN"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a:t>
                      </a: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收益”图像</a:t>
                      </a:r>
                    </a:p>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参与式设计：让大胆的创意更可能被采纳或实施的方法就是在组织设计团队的是后续尽可能包含各类人员。</a:t>
                      </a:r>
                    </a:p>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新旧模式之间的关系：独立运营还是合并运营。</a:t>
                      </a:r>
                    </a:p>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避免聚焦短期利益：避免期望在第一年就收获很多。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主动管理“路障”：在动员、理解和设计阶段，组织内部人员全方位地参与，提前发现管理障碍。</a:t>
                      </a:r>
                    </a:p>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项目赞助人：项目赞助人持续且明显的支持。</a:t>
                      </a:r>
                    </a:p>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新旧商业模式之间的关系：为你的商业模式创造正确的组织结构，被拆分成实体还是新业务。</a:t>
                      </a:r>
                    </a:p>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内部沟通活动：组织一次引人注目、多渠道的内部沟通活动，宣布新的商业模式。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商业模式管理机制：成立一个小组来专门管理各种商业模式。</a:t>
                      </a:r>
                    </a:p>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管理协同和冲突。</a:t>
                      </a:r>
                      <a:endParaRPr kumimoji="0" lang="en-US" altLang="zh-CN"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endParaRPr>
                    </a:p>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商业模式组合：用当前挣钱的业务补贴面向未来的商业模式实验。</a:t>
                      </a:r>
                    </a:p>
                    <a:p>
                      <a:pPr marL="141750" marR="0" lvl="0" indent="-10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空杯心态：保持初学者的空杯心态帮助我们避免成为自己成功的受害者。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670946"/>
                  </a:ext>
                </a:extLst>
              </a:tr>
            </a:tbl>
          </a:graphicData>
        </a:graphic>
      </p:graphicFrame>
      <p:pic>
        <p:nvPicPr>
          <p:cNvPr id="7" name="图片 6">
            <a:extLst>
              <a:ext uri="{FF2B5EF4-FFF2-40B4-BE49-F238E27FC236}">
                <a16:creationId xmlns:a16="http://schemas.microsoft.com/office/drawing/2014/main" id="{E89187D1-0204-5611-BC4F-28A284BDF729}"/>
              </a:ext>
            </a:extLst>
          </p:cNvPr>
          <p:cNvPicPr>
            <a:picLocks noChangeAspect="1"/>
          </p:cNvPicPr>
          <p:nvPr/>
        </p:nvPicPr>
        <p:blipFill rotWithShape="1">
          <a:blip r:embed="rId2"/>
          <a:srcRect l="23754" t="8049" r="59189"/>
          <a:stretch/>
        </p:blipFill>
        <p:spPr>
          <a:xfrm>
            <a:off x="4557247" y="297031"/>
            <a:ext cx="1922928" cy="1437137"/>
          </a:xfrm>
          <a:prstGeom prst="rect">
            <a:avLst/>
          </a:prstGeom>
        </p:spPr>
      </p:pic>
      <p:pic>
        <p:nvPicPr>
          <p:cNvPr id="8" name="图片 7">
            <a:extLst>
              <a:ext uri="{FF2B5EF4-FFF2-40B4-BE49-F238E27FC236}">
                <a16:creationId xmlns:a16="http://schemas.microsoft.com/office/drawing/2014/main" id="{F19323F3-FA1F-3669-6344-099A1BA5E633}"/>
              </a:ext>
            </a:extLst>
          </p:cNvPr>
          <p:cNvPicPr>
            <a:picLocks noChangeAspect="1"/>
          </p:cNvPicPr>
          <p:nvPr/>
        </p:nvPicPr>
        <p:blipFill rotWithShape="1">
          <a:blip r:embed="rId2"/>
          <a:srcRect l="45594" t="8049" r="39979"/>
          <a:stretch/>
        </p:blipFill>
        <p:spPr>
          <a:xfrm>
            <a:off x="6785249" y="170504"/>
            <a:ext cx="1760708" cy="1555813"/>
          </a:xfrm>
          <a:prstGeom prst="rect">
            <a:avLst/>
          </a:prstGeom>
        </p:spPr>
      </p:pic>
      <p:pic>
        <p:nvPicPr>
          <p:cNvPr id="9" name="图片 8">
            <a:extLst>
              <a:ext uri="{FF2B5EF4-FFF2-40B4-BE49-F238E27FC236}">
                <a16:creationId xmlns:a16="http://schemas.microsoft.com/office/drawing/2014/main" id="{68E61F9A-5885-D42F-73BC-5680EB90A936}"/>
              </a:ext>
            </a:extLst>
          </p:cNvPr>
          <p:cNvPicPr>
            <a:picLocks noChangeAspect="1"/>
          </p:cNvPicPr>
          <p:nvPr/>
        </p:nvPicPr>
        <p:blipFill rotWithShape="1">
          <a:blip r:embed="rId2"/>
          <a:srcRect l="67035" t="8049" r="19893"/>
          <a:stretch/>
        </p:blipFill>
        <p:spPr>
          <a:xfrm>
            <a:off x="9045658" y="126665"/>
            <a:ext cx="1595336" cy="1555813"/>
          </a:xfrm>
          <a:prstGeom prst="rect">
            <a:avLst/>
          </a:prstGeom>
        </p:spPr>
      </p:pic>
      <p:pic>
        <p:nvPicPr>
          <p:cNvPr id="10" name="图片 9">
            <a:extLst>
              <a:ext uri="{FF2B5EF4-FFF2-40B4-BE49-F238E27FC236}">
                <a16:creationId xmlns:a16="http://schemas.microsoft.com/office/drawing/2014/main" id="{50DC2647-8775-BFD5-5D15-6FDE8291E9B2}"/>
              </a:ext>
            </a:extLst>
          </p:cNvPr>
          <p:cNvPicPr>
            <a:picLocks noChangeAspect="1"/>
          </p:cNvPicPr>
          <p:nvPr/>
        </p:nvPicPr>
        <p:blipFill rotWithShape="1">
          <a:blip r:embed="rId2"/>
          <a:srcRect l="87839" t="8049"/>
          <a:stretch/>
        </p:blipFill>
        <p:spPr>
          <a:xfrm>
            <a:off x="11139783" y="156435"/>
            <a:ext cx="1484121" cy="1555813"/>
          </a:xfrm>
          <a:prstGeom prst="rect">
            <a:avLst/>
          </a:prstGeom>
        </p:spPr>
      </p:pic>
    </p:spTree>
    <p:extLst>
      <p:ext uri="{BB962C8B-B14F-4D97-AF65-F5344CB8AC3E}">
        <p14:creationId xmlns:p14="http://schemas.microsoft.com/office/powerpoint/2010/main" val="358437983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TotalTime>
  <Words>847</Words>
  <Application>Microsoft Macintosh PowerPoint</Application>
  <PresentationFormat>自定义</PresentationFormat>
  <Paragraphs>88</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SimHei</vt:lpstr>
      <vt:lpstr>SimSun</vt:lpstr>
      <vt:lpstr>Arial</vt:lpstr>
      <vt:lpstr>Calibri</vt:lpstr>
      <vt:lpstr>Calibri Light</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Chengjie</dc:creator>
  <cp:lastModifiedBy>Liu Chengjie</cp:lastModifiedBy>
  <cp:revision>6</cp:revision>
  <dcterms:created xsi:type="dcterms:W3CDTF">2022-11-20T06:47:26Z</dcterms:created>
  <dcterms:modified xsi:type="dcterms:W3CDTF">2022-11-20T11:52:23Z</dcterms:modified>
</cp:coreProperties>
</file>