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7794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5649"/>
            <a:ext cx="9144000" cy="271368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3983"/>
            <a:ext cx="9144000" cy="188189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16EE-D997-D049-B43D-8B1F4690109D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4469-ABA2-4D4C-B330-0A36DE0277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60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16EE-D997-D049-B43D-8B1F4690109D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4469-ABA2-4D4C-B330-0A36DE0277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01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992"/>
            <a:ext cx="2628900" cy="66055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992"/>
            <a:ext cx="7734300" cy="66055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16EE-D997-D049-B43D-8B1F4690109D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4469-ABA2-4D4C-B330-0A36DE0277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20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16EE-D997-D049-B43D-8B1F4690109D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4469-ABA2-4D4C-B330-0A36DE0277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93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43244"/>
            <a:ext cx="10515600" cy="324234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16265"/>
            <a:ext cx="10515600" cy="17050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16EE-D997-D049-B43D-8B1F4690109D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4469-ABA2-4D4C-B330-0A36DE0277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873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74958"/>
            <a:ext cx="5181600" cy="49456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74958"/>
            <a:ext cx="5181600" cy="49456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16EE-D997-D049-B43D-8B1F4690109D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4469-ABA2-4D4C-B330-0A36DE0277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33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4992"/>
            <a:ext cx="10515600" cy="15066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10766"/>
            <a:ext cx="5157787" cy="93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47203"/>
            <a:ext cx="5157787" cy="41878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10766"/>
            <a:ext cx="5183188" cy="93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47203"/>
            <a:ext cx="5183188" cy="41878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16EE-D997-D049-B43D-8B1F4690109D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4469-ABA2-4D4C-B330-0A36DE0277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4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16EE-D997-D049-B43D-8B1F4690109D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4469-ABA2-4D4C-B330-0A36DE0277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95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16EE-D997-D049-B43D-8B1F4690109D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4469-ABA2-4D4C-B330-0A36DE0277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99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9642"/>
            <a:ext cx="3932237" cy="18187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22282"/>
            <a:ext cx="6172200" cy="55392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8388"/>
            <a:ext cx="3932237" cy="43321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16EE-D997-D049-B43D-8B1F4690109D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4469-ABA2-4D4C-B330-0A36DE0277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71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9642"/>
            <a:ext cx="3932237" cy="18187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22282"/>
            <a:ext cx="6172200" cy="553923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8388"/>
            <a:ext cx="3932237" cy="43321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616EE-D997-D049-B43D-8B1F4690109D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4469-ABA2-4D4C-B330-0A36DE0277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988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4992"/>
            <a:ext cx="10515600" cy="1506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74958"/>
            <a:ext cx="10515600" cy="494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24463"/>
            <a:ext cx="2743200" cy="414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616EE-D997-D049-B43D-8B1F4690109D}" type="datetimeFigureOut">
              <a:rPr kumimoji="1" lang="zh-CN" altLang="en-US" smtClean="0"/>
              <a:t>2022/9/15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24463"/>
            <a:ext cx="4114800" cy="414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24463"/>
            <a:ext cx="2743200" cy="414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54469-ABA2-4D4C-B330-0A36DE0277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3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2ACE15-45D2-E6D1-A063-E8D09E8F0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75" y="858730"/>
            <a:ext cx="5594456" cy="35018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1E69DD-E0C2-22BA-C633-C9532CAB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171" y="824978"/>
            <a:ext cx="5594456" cy="35186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4B78426-358C-0739-086F-B78E03E1A65D}"/>
              </a:ext>
            </a:extLst>
          </p:cNvPr>
          <p:cNvSpPr txBox="1"/>
          <p:nvPr/>
        </p:nvSpPr>
        <p:spPr>
          <a:xfrm>
            <a:off x="2599362" y="486467"/>
            <a:ext cx="160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旧的模式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5E4F6A-EA05-9D8D-49A4-1A4D2A076F45}"/>
              </a:ext>
            </a:extLst>
          </p:cNvPr>
          <p:cNvSpPr txBox="1"/>
          <p:nvPr/>
        </p:nvSpPr>
        <p:spPr>
          <a:xfrm>
            <a:off x="8546387" y="486467"/>
            <a:ext cx="160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新的模式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8112D1-2884-B69D-8106-BEF768A6E4B8}"/>
              </a:ext>
            </a:extLst>
          </p:cNvPr>
          <p:cNvSpPr txBox="1"/>
          <p:nvPr/>
        </p:nvSpPr>
        <p:spPr>
          <a:xfrm>
            <a:off x="465227" y="4343662"/>
            <a:ext cx="5394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作家编写并提交手稿给出版社，出版社根据自己的甄选流程决定出版最有可能畅销的书来出版。出版社感兴趣的是拥有大量读者、可以大量印刷的书。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B5DB7E-F63B-E037-DD5A-B7E80A2A1CD1}"/>
              </a:ext>
            </a:extLst>
          </p:cNvPr>
          <p:cNvSpPr txBox="1"/>
          <p:nvPr/>
        </p:nvSpPr>
        <p:spPr>
          <a:xfrm>
            <a:off x="6232172" y="4287023"/>
            <a:ext cx="574749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Lulu.com 的商业模式是基于帮助小众的、业余的作家把作品推向市场的目的。通过在线商城，向作家提供排版、印刷工具，并帮助他们推广作品的做法，消除了传统的准入门槛。这与传统模式的选择“有市场价值”的作品的做法大相径庭。</a:t>
            </a:r>
            <a:endParaRPr lang="en-US" altLang="zh-CN" dirty="0"/>
          </a:p>
          <a:p>
            <a:r>
              <a:rPr lang="en-US" altLang="zh-CN" dirty="0" err="1"/>
              <a:t>Lulu.com</a:t>
            </a:r>
            <a:r>
              <a:rPr lang="en-US" altLang="zh-CN" dirty="0"/>
              <a:t> </a:t>
            </a:r>
            <a:r>
              <a:rPr lang="zh-CN" altLang="en-US" dirty="0"/>
              <a:t>以“用户发起的小众作品”形成了长尾模式，服务并连接了作家和读者两大群体。数以千计的作家使用Lulu.com 的自助工具发表和售卖他们的书籍。</a:t>
            </a:r>
            <a:endParaRPr lang="en-US" altLang="zh-CN" dirty="0"/>
          </a:p>
          <a:p>
            <a:r>
              <a:rPr lang="zh-CN" altLang="en-US" dirty="0"/>
              <a:t>这一体系之所以行得通，是因为书籍只在订单产生的情况下才会被印刷出来。任一作品失败、无人间津都对 Lulu.com 没有影响，因为这样的失败是零成本的。</a:t>
            </a:r>
          </a:p>
        </p:txBody>
      </p:sp>
    </p:spTree>
    <p:extLst>
      <p:ext uri="{BB962C8B-B14F-4D97-AF65-F5344CB8AC3E}">
        <p14:creationId xmlns:p14="http://schemas.microsoft.com/office/powerpoint/2010/main" val="414863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202</Words>
  <Application>Microsoft Macintosh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2022-09-15T10:44:28Z</dcterms:created>
  <dcterms:modified xsi:type="dcterms:W3CDTF">2022-09-15T10:50:55Z</dcterms:modified>
</cp:coreProperties>
</file>