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6" d="100"/>
          <a:sy n="96" d="100"/>
        </p:scale>
        <p:origin x="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1818"/>
            <a:ext cx="10363200" cy="325863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6115"/>
            <a:ext cx="9144000" cy="225980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12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8328"/>
            <a:ext cx="2628900" cy="79320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8328"/>
            <a:ext cx="7734300" cy="793208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19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4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33478"/>
            <a:ext cx="10515600" cy="389345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63769"/>
            <a:ext cx="10515600" cy="204747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8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91640"/>
            <a:ext cx="5181600" cy="5938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91640"/>
            <a:ext cx="5181600" cy="5938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76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8330"/>
            <a:ext cx="10515600" cy="1809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94476"/>
            <a:ext cx="5157787" cy="11244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418964"/>
            <a:ext cx="5157787" cy="50287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94476"/>
            <a:ext cx="5183188" cy="11244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18964"/>
            <a:ext cx="5183188" cy="50287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3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4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09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3993"/>
            <a:ext cx="3932237" cy="218397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47654"/>
            <a:ext cx="6172200" cy="66515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07970"/>
            <a:ext cx="3932237" cy="520211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8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3993"/>
            <a:ext cx="3932237" cy="218397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47654"/>
            <a:ext cx="6172200" cy="66515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07970"/>
            <a:ext cx="3932237" cy="520211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2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8330"/>
            <a:ext cx="1051560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91640"/>
            <a:ext cx="1051560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75243"/>
            <a:ext cx="27432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7402-7423-4641-BC50-877F6ABDD6F1}" type="datetimeFigureOut">
              <a:rPr kumimoji="1" lang="zh-CN" altLang="en-US" smtClean="0"/>
              <a:t>2022/11/12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75243"/>
            <a:ext cx="41148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75243"/>
            <a:ext cx="27432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C36F-952E-3641-A1E5-C736588D8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7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206D9A-EE79-7B6A-7408-C1595ED9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5" y="528750"/>
            <a:ext cx="10540750" cy="80974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D72E39-6A11-451A-598A-025E89AA4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92" r="82809" b="8995"/>
          <a:stretch/>
        </p:blipFill>
        <p:spPr>
          <a:xfrm>
            <a:off x="9848634" y="2548484"/>
            <a:ext cx="2095928" cy="2969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CC9368-71FF-8C87-29E2-79D4DBD3C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79" t="36957" r="16741" b="28402"/>
          <a:stretch/>
        </p:blipFill>
        <p:spPr>
          <a:xfrm>
            <a:off x="882665" y="6924197"/>
            <a:ext cx="1971813" cy="15031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DCB2AE-E04F-8FCD-7918-C07C9622E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27" t="36451" b="21393"/>
          <a:stretch/>
        </p:blipFill>
        <p:spPr>
          <a:xfrm>
            <a:off x="9276263" y="6701602"/>
            <a:ext cx="1971813" cy="183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71A0B4-A431-4477-40C6-E2AC4F875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6074" r="32809" b="63898"/>
          <a:stretch/>
        </p:blipFill>
        <p:spPr>
          <a:xfrm>
            <a:off x="2854478" y="5518314"/>
            <a:ext cx="2095928" cy="8694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A13176-5DAD-C1A9-A754-FDAECB062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5900" r="32809" b="6786"/>
          <a:stretch/>
        </p:blipFill>
        <p:spPr>
          <a:xfrm>
            <a:off x="7181838" y="4345932"/>
            <a:ext cx="2026116" cy="24051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600EA8D-B468-EA02-D787-41B439503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34613" r="50000" b="3780"/>
          <a:stretch/>
        </p:blipFill>
        <p:spPr>
          <a:xfrm>
            <a:off x="7354873" y="528750"/>
            <a:ext cx="1889596" cy="25506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C98DEFE-B41F-D8E5-94A8-FA10FFD92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22531" r="50000" b="64711"/>
          <a:stretch/>
        </p:blipFill>
        <p:spPr>
          <a:xfrm>
            <a:off x="3088822" y="1094983"/>
            <a:ext cx="1981200" cy="5538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A712022-D932-4A5E-A98C-A8FA11DE7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8" t="23096" r="66473" b="7795"/>
          <a:stretch/>
        </p:blipFill>
        <p:spPr>
          <a:xfrm>
            <a:off x="429732" y="2548484"/>
            <a:ext cx="2033516" cy="30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2022-11-12T08:20:56Z</dcterms:created>
  <dcterms:modified xsi:type="dcterms:W3CDTF">2022-11-12T08:28:50Z</dcterms:modified>
</cp:coreProperties>
</file>